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5"/>
  </p:notesMasterIdLst>
  <p:sldIdLst>
    <p:sldId id="256" r:id="rId2"/>
    <p:sldId id="259" r:id="rId3"/>
    <p:sldId id="348" r:id="rId4"/>
    <p:sldId id="257" r:id="rId5"/>
    <p:sldId id="287" r:id="rId6"/>
    <p:sldId id="313" r:id="rId7"/>
    <p:sldId id="321" r:id="rId8"/>
    <p:sldId id="304" r:id="rId9"/>
    <p:sldId id="324" r:id="rId10"/>
    <p:sldId id="325" r:id="rId11"/>
    <p:sldId id="326" r:id="rId12"/>
    <p:sldId id="328" r:id="rId13"/>
    <p:sldId id="318" r:id="rId14"/>
    <p:sldId id="319" r:id="rId15"/>
    <p:sldId id="317" r:id="rId16"/>
    <p:sldId id="322" r:id="rId17"/>
    <p:sldId id="336" r:id="rId18"/>
    <p:sldId id="294" r:id="rId19"/>
    <p:sldId id="316" r:id="rId20"/>
    <p:sldId id="320" r:id="rId21"/>
    <p:sldId id="338" r:id="rId22"/>
    <p:sldId id="327" r:id="rId23"/>
    <p:sldId id="371" r:id="rId24"/>
    <p:sldId id="329" r:id="rId25"/>
    <p:sldId id="337" r:id="rId26"/>
    <p:sldId id="323" r:id="rId27"/>
    <p:sldId id="333" r:id="rId28"/>
    <p:sldId id="312" r:id="rId29"/>
    <p:sldId id="295" r:id="rId30"/>
    <p:sldId id="300" r:id="rId31"/>
    <p:sldId id="311" r:id="rId32"/>
    <p:sldId id="286" r:id="rId33"/>
    <p:sldId id="331" r:id="rId34"/>
    <p:sldId id="261" r:id="rId35"/>
    <p:sldId id="346" r:id="rId36"/>
    <p:sldId id="347" r:id="rId37"/>
    <p:sldId id="349" r:id="rId38"/>
    <p:sldId id="350" r:id="rId39"/>
    <p:sldId id="358" r:id="rId40"/>
    <p:sldId id="356" r:id="rId41"/>
    <p:sldId id="351" r:id="rId42"/>
    <p:sldId id="359" r:id="rId43"/>
    <p:sldId id="357" r:id="rId44"/>
    <p:sldId id="352" r:id="rId45"/>
    <p:sldId id="360" r:id="rId46"/>
    <p:sldId id="263" r:id="rId47"/>
    <p:sldId id="258" r:id="rId48"/>
    <p:sldId id="289" r:id="rId49"/>
    <p:sldId id="290" r:id="rId50"/>
    <p:sldId id="332" r:id="rId51"/>
    <p:sldId id="265" r:id="rId52"/>
    <p:sldId id="260" r:id="rId53"/>
    <p:sldId id="339" r:id="rId54"/>
    <p:sldId id="342" r:id="rId55"/>
    <p:sldId id="340" r:id="rId56"/>
    <p:sldId id="362" r:id="rId57"/>
    <p:sldId id="353" r:id="rId58"/>
    <p:sldId id="361" r:id="rId59"/>
    <p:sldId id="365" r:id="rId60"/>
    <p:sldId id="355" r:id="rId61"/>
    <p:sldId id="364" r:id="rId62"/>
    <p:sldId id="366" r:id="rId63"/>
    <p:sldId id="354" r:id="rId64"/>
    <p:sldId id="363" r:id="rId65"/>
    <p:sldId id="368" r:id="rId66"/>
    <p:sldId id="369" r:id="rId67"/>
    <p:sldId id="370" r:id="rId68"/>
    <p:sldId id="374" r:id="rId69"/>
    <p:sldId id="367" r:id="rId70"/>
    <p:sldId id="372" r:id="rId71"/>
    <p:sldId id="373" r:id="rId72"/>
    <p:sldId id="334" r:id="rId73"/>
    <p:sldId id="335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25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958"/>
  </p:normalViewPr>
  <p:slideViewPr>
    <p:cSldViewPr snapToGrid="0" snapToObjects="1">
      <p:cViewPr>
        <p:scale>
          <a:sx n="93" d="100"/>
          <a:sy n="93" d="100"/>
        </p:scale>
        <p:origin x="1224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3F34F-6F06-0B40-862E-F047A4F272DC}" type="datetimeFigureOut">
              <a:rPr lang="en-US" smtClean="0"/>
              <a:t>4/20/22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D629E-0574-3140-8FA2-822AC8B05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1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7487D-E26E-F748-AFB2-FC06351564E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04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61151-8DFA-1B4E-8F6F-5623E6413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303713-6D19-034A-9608-4FF5A93CE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66121-4443-9E47-806A-E473729EA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5BECD-0D20-F444-AF7A-D5937D2DB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98E43-EA2E-D849-80B3-9D72B160C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03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828EA-095F-264C-BFA4-19D41CA30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28EEC8-931C-154A-A4D5-1EB05E420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47BC5-769E-D84B-9B97-F35FD1B6A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0A64C-D267-F84C-8E06-F771C34F8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1FD98-2972-E14A-A6E5-C744C453B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1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73B9BC-668E-B141-969D-20DB79C4D4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1BFAA7-5829-F841-AD53-3AEE900DC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FFE71-B768-4148-BF14-4A76C6066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AA1EF-8162-8C4F-8C6A-5FDAAB2D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67606-5258-5E40-A18E-D10B23D24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9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5CA9-220B-2E40-A876-591C3E0C9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B8C56-039F-584B-ABE2-6E125CC66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2C238-0561-1547-8526-534F42CC9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81F26-741F-2C44-A5FC-6A028205F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1E845-498C-DC4E-83AA-2FDA4ECF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27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A9F65-BCCE-D74A-BF19-91C011707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3DD9F-6642-4842-A8D4-9A030D918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42C00-F750-544E-9748-FC62B8DFA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B3232-E907-4241-92EE-D2A0662E4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C0D4B-8E3A-D049-805D-BFD5E69B8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33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25621-D7C3-304C-A7B1-E864A6ABE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4ED8C-9789-5844-A3CD-5718ACC68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84F156-456C-5646-A33D-3AE4ED926B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8AFBAF-E555-8B46-9A34-296B0CE6A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4/20/22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8114F-153C-9A46-BC5F-4E6F426B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4159D-874F-5641-90DA-1FF76D252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21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A2A3C-D6EC-2B47-8757-D52C4CE79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ACB4F0-4665-4B4C-887A-31210681C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8B4106-41B1-B74E-B766-3B9D9E418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EABD2-EF49-754C-AB04-687FA7E5DA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AA2BEF-9B86-F449-ABE2-069234CCA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1371DD-5559-6F4C-B025-57794DB4D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4/20/22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F55ECF-55DA-5249-AA8C-7046B78D7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61A8C6-5E38-084E-9E95-A35ECA908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59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0839D-83FE-BC46-88E8-FF68BB230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2D3252-31C1-254C-A818-E6914A868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4/20/22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18CAF2-5A31-734A-A175-C3704D5D7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CCDDF-2252-564A-B491-7FD842F1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71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3C1025-0F7E-2E46-B76C-1A666126B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4/20/22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F8538-A9A9-7D4F-A84E-EA59A20AD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87878-076D-5E4E-8BD6-31BD128A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7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E38D3-BC2D-DD41-8DE2-34EAA2E3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83315-6419-F546-A0C4-13ABA6B3A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FC2111-5569-5147-8792-02C431FEA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D39C90-D16B-4448-8AE6-636A41708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4/20/22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6E7E0-8D81-8045-A829-563CDE27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55C0F4-00F4-364C-8092-0C40D0954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5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95730-B3AC-E54B-9839-6699E2E46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5C8CF2-DD60-DA4A-BC33-E6A5318F12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1D7CA7-527E-BD47-9CA0-5A53666FB8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C0164F-0ACA-F740-941F-9F723A602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4/20/22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FA5D6F-4268-0B41-97BC-9FD176DD9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FED8E-5D7B-354B-8F86-2FF8C409C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32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57E646-F9C1-4A43-94C6-A95060610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E1AB6-9042-F541-A936-684A50CA0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14578-9C90-EA44-BC2C-BBFA17AA40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08CDB-B5E6-FE4F-8164-2AA6F67C78B0}" type="datetimeFigureOut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90D31-FE78-424C-90F8-613C59C08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BA519-2A7A-EF4E-BE6E-1952490F6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70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0.png"/><Relationship Id="rId7" Type="http://schemas.openxmlformats.org/officeDocument/2006/relationships/image" Target="../media/image2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4.png"/><Relationship Id="rId7" Type="http://schemas.openxmlformats.org/officeDocument/2006/relationships/image" Target="../media/image2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3.png"/><Relationship Id="rId7" Type="http://schemas.openxmlformats.org/officeDocument/2006/relationships/image" Target="../media/image2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7.png"/><Relationship Id="rId7" Type="http://schemas.openxmlformats.org/officeDocument/2006/relationships/image" Target="../media/image2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1.png"/><Relationship Id="rId7" Type="http://schemas.openxmlformats.org/officeDocument/2006/relationships/image" Target="../media/image2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0.png"/><Relationship Id="rId7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86.png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2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110.png"/><Relationship Id="rId4" Type="http://schemas.openxmlformats.org/officeDocument/2006/relationships/image" Target="../media/image11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A1B94-BF56-9748-AE15-33BF125D5F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Data Slides for 3 August 2019 during CapeEx19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3C7E5-AC67-1F44-BACB-6BE1E1797D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Christian Nairy</a:t>
            </a:r>
          </a:p>
        </p:txBody>
      </p:sp>
    </p:spTree>
    <p:extLst>
      <p:ext uri="{BB962C8B-B14F-4D97-AF65-F5344CB8AC3E}">
        <p14:creationId xmlns:p14="http://schemas.microsoft.com/office/powerpoint/2010/main" val="3071298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white, different&#10;&#10;Description automatically generated">
            <a:extLst>
              <a:ext uri="{FF2B5EF4-FFF2-40B4-BE49-F238E27FC236}">
                <a16:creationId xmlns:a16="http://schemas.microsoft.com/office/drawing/2014/main" id="{7AAFA890-3FD5-2D4A-953B-C3737A725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60" y="0"/>
            <a:ext cx="5143500" cy="6858000"/>
          </a:xfrm>
          <a:prstGeom prst="rect">
            <a:avLst/>
          </a:prstGeom>
        </p:spPr>
      </p:pic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3C374693-75DE-3447-A256-0A43517A4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92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73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different, shelf, colorful&#10;&#10;Description automatically generated">
            <a:extLst>
              <a:ext uri="{FF2B5EF4-FFF2-40B4-BE49-F238E27FC236}">
                <a16:creationId xmlns:a16="http://schemas.microsoft.com/office/drawing/2014/main" id="{910615AF-2C20-A143-AC51-8D91391C3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79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catter chart&#10;&#10;Description automatically generated">
            <a:extLst>
              <a:ext uri="{FF2B5EF4-FFF2-40B4-BE49-F238E27FC236}">
                <a16:creationId xmlns:a16="http://schemas.microsoft.com/office/drawing/2014/main" id="{840399FB-BD3F-A54F-87F6-16FBC4150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471" y="520150"/>
            <a:ext cx="8567057" cy="58177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841E25-1471-094C-B02F-53AADA7A3A20}"/>
              </a:ext>
            </a:extLst>
          </p:cNvPr>
          <p:cNvCxnSpPr>
            <a:cxnSpLocks/>
          </p:cNvCxnSpPr>
          <p:nvPr/>
        </p:nvCxnSpPr>
        <p:spPr>
          <a:xfrm>
            <a:off x="9945665" y="5043813"/>
            <a:ext cx="1" cy="46137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450A4E-C754-3742-9E55-EC7DE22DC796}"/>
              </a:ext>
            </a:extLst>
          </p:cNvPr>
          <p:cNvCxnSpPr>
            <a:cxnSpLocks/>
          </p:cNvCxnSpPr>
          <p:nvPr/>
        </p:nvCxnSpPr>
        <p:spPr>
          <a:xfrm>
            <a:off x="6576164" y="5505189"/>
            <a:ext cx="336950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23FABF-9B78-D949-9182-DFD8158A955D}"/>
              </a:ext>
            </a:extLst>
          </p:cNvPr>
          <p:cNvCxnSpPr>
            <a:cxnSpLocks/>
          </p:cNvCxnSpPr>
          <p:nvPr/>
        </p:nvCxnSpPr>
        <p:spPr>
          <a:xfrm>
            <a:off x="5267195" y="5085566"/>
            <a:ext cx="0" cy="42588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9CAA4E-7960-5C45-8907-F3A8390D94B8}"/>
              </a:ext>
            </a:extLst>
          </p:cNvPr>
          <p:cNvCxnSpPr>
            <a:cxnSpLocks/>
          </p:cNvCxnSpPr>
          <p:nvPr/>
        </p:nvCxnSpPr>
        <p:spPr>
          <a:xfrm flipV="1">
            <a:off x="5267195" y="4966570"/>
            <a:ext cx="0" cy="11899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7F8C44-C5CB-B745-B79B-74312C6BD16C}"/>
              </a:ext>
            </a:extLst>
          </p:cNvPr>
          <p:cNvCxnSpPr>
            <a:cxnSpLocks/>
          </p:cNvCxnSpPr>
          <p:nvPr/>
        </p:nvCxnSpPr>
        <p:spPr>
          <a:xfrm flipH="1">
            <a:off x="6294496" y="4741101"/>
            <a:ext cx="159063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9ECB2C-5D74-984A-BBC6-4E5D73A10B89}"/>
              </a:ext>
            </a:extLst>
          </p:cNvPr>
          <p:cNvCxnSpPr>
            <a:cxnSpLocks/>
          </p:cNvCxnSpPr>
          <p:nvPr/>
        </p:nvCxnSpPr>
        <p:spPr>
          <a:xfrm flipV="1">
            <a:off x="7885134" y="4590789"/>
            <a:ext cx="0" cy="1503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F4CC90-F603-FA4C-8435-227458940AF5}"/>
              </a:ext>
            </a:extLst>
          </p:cNvPr>
          <p:cNvCxnSpPr>
            <a:cxnSpLocks/>
          </p:cNvCxnSpPr>
          <p:nvPr/>
        </p:nvCxnSpPr>
        <p:spPr>
          <a:xfrm>
            <a:off x="7885134" y="4203700"/>
            <a:ext cx="0" cy="38708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488BD8-8ABF-EE4B-893C-194490EF59AF}"/>
              </a:ext>
            </a:extLst>
          </p:cNvPr>
          <p:cNvCxnSpPr>
            <a:cxnSpLocks/>
          </p:cNvCxnSpPr>
          <p:nvPr/>
        </p:nvCxnSpPr>
        <p:spPr>
          <a:xfrm>
            <a:off x="8296070" y="4534422"/>
            <a:ext cx="501525" cy="5636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98B0DD2-90E9-1042-8350-95F7AA9FDA5F}"/>
              </a:ext>
            </a:extLst>
          </p:cNvPr>
          <p:cNvCxnSpPr>
            <a:cxnSpLocks/>
          </p:cNvCxnSpPr>
          <p:nvPr/>
        </p:nvCxnSpPr>
        <p:spPr>
          <a:xfrm flipV="1">
            <a:off x="8797595" y="4590790"/>
            <a:ext cx="0" cy="15031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62B4928-C2C9-6944-BD40-EFE0824665F1}"/>
              </a:ext>
            </a:extLst>
          </p:cNvPr>
          <p:cNvCxnSpPr>
            <a:cxnSpLocks/>
          </p:cNvCxnSpPr>
          <p:nvPr/>
        </p:nvCxnSpPr>
        <p:spPr>
          <a:xfrm flipH="1">
            <a:off x="8797595" y="4741101"/>
            <a:ext cx="410937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496F7A-DE51-DA4A-BB54-0C5551D6E05F}"/>
              </a:ext>
            </a:extLst>
          </p:cNvPr>
          <p:cNvCxnSpPr>
            <a:cxnSpLocks/>
          </p:cNvCxnSpPr>
          <p:nvPr/>
        </p:nvCxnSpPr>
        <p:spPr>
          <a:xfrm>
            <a:off x="9208532" y="4741101"/>
            <a:ext cx="0" cy="33820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E095EBB-9567-2848-A132-E10C91109A58}"/>
              </a:ext>
            </a:extLst>
          </p:cNvPr>
          <p:cNvCxnSpPr>
            <a:cxnSpLocks/>
          </p:cNvCxnSpPr>
          <p:nvPr/>
        </p:nvCxnSpPr>
        <p:spPr>
          <a:xfrm>
            <a:off x="9208532" y="5079304"/>
            <a:ext cx="21730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23EE71-B2AF-9A41-A9CB-BF9C0BED576F}"/>
              </a:ext>
            </a:extLst>
          </p:cNvPr>
          <p:cNvCxnSpPr>
            <a:cxnSpLocks/>
          </p:cNvCxnSpPr>
          <p:nvPr/>
        </p:nvCxnSpPr>
        <p:spPr>
          <a:xfrm flipV="1">
            <a:off x="9425836" y="5079304"/>
            <a:ext cx="0" cy="8141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F3752D-D698-3D40-B4A0-16419C7664FF}"/>
              </a:ext>
            </a:extLst>
          </p:cNvPr>
          <p:cNvCxnSpPr>
            <a:cxnSpLocks/>
          </p:cNvCxnSpPr>
          <p:nvPr/>
        </p:nvCxnSpPr>
        <p:spPr>
          <a:xfrm flipH="1">
            <a:off x="9425836" y="5160723"/>
            <a:ext cx="306887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B341828-B629-ED4E-9989-C3C0A4ADE752}"/>
              </a:ext>
            </a:extLst>
          </p:cNvPr>
          <p:cNvCxnSpPr>
            <a:cxnSpLocks/>
          </p:cNvCxnSpPr>
          <p:nvPr/>
        </p:nvCxnSpPr>
        <p:spPr>
          <a:xfrm flipV="1">
            <a:off x="9732723" y="5043813"/>
            <a:ext cx="0" cy="11691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97B0CB0-7B46-7B4B-A91A-72570030316E}"/>
              </a:ext>
            </a:extLst>
          </p:cNvPr>
          <p:cNvCxnSpPr>
            <a:cxnSpLocks/>
          </p:cNvCxnSpPr>
          <p:nvPr/>
        </p:nvCxnSpPr>
        <p:spPr>
          <a:xfrm flipH="1">
            <a:off x="9732723" y="5043813"/>
            <a:ext cx="21294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E4FCA06-42CA-C049-8870-695F7D86EE9B}"/>
              </a:ext>
            </a:extLst>
          </p:cNvPr>
          <p:cNvCxnSpPr>
            <a:cxnSpLocks/>
          </p:cNvCxnSpPr>
          <p:nvPr/>
        </p:nvCxnSpPr>
        <p:spPr>
          <a:xfrm flipH="1">
            <a:off x="7743172" y="3261783"/>
            <a:ext cx="51774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7C35E9-95CD-4945-972D-518B13A30D87}"/>
              </a:ext>
            </a:extLst>
          </p:cNvPr>
          <p:cNvCxnSpPr>
            <a:cxnSpLocks/>
          </p:cNvCxnSpPr>
          <p:nvPr/>
        </p:nvCxnSpPr>
        <p:spPr>
          <a:xfrm flipV="1">
            <a:off x="7743172" y="3261783"/>
            <a:ext cx="0" cy="50855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A94A9AE-17A7-B941-B502-84DBEE48C561}"/>
              </a:ext>
            </a:extLst>
          </p:cNvPr>
          <p:cNvCxnSpPr>
            <a:cxnSpLocks/>
          </p:cNvCxnSpPr>
          <p:nvPr/>
        </p:nvCxnSpPr>
        <p:spPr>
          <a:xfrm flipV="1">
            <a:off x="8260915" y="3261783"/>
            <a:ext cx="0" cy="50855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99BE2E1-EC5D-A64A-BBC4-4C632BC0B1C5}"/>
              </a:ext>
            </a:extLst>
          </p:cNvPr>
          <p:cNvCxnSpPr>
            <a:cxnSpLocks/>
          </p:cNvCxnSpPr>
          <p:nvPr/>
        </p:nvCxnSpPr>
        <p:spPr>
          <a:xfrm flipH="1">
            <a:off x="7743171" y="3770334"/>
            <a:ext cx="51774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86480E9-7579-D046-815B-533BC56FFF64}"/>
              </a:ext>
            </a:extLst>
          </p:cNvPr>
          <p:cNvCxnSpPr>
            <a:cxnSpLocks/>
          </p:cNvCxnSpPr>
          <p:nvPr/>
        </p:nvCxnSpPr>
        <p:spPr>
          <a:xfrm>
            <a:off x="5267195" y="4966570"/>
            <a:ext cx="102730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E9029C5-D265-9A40-9841-2B243A7722AB}"/>
              </a:ext>
            </a:extLst>
          </p:cNvPr>
          <p:cNvCxnSpPr>
            <a:cxnSpLocks/>
          </p:cNvCxnSpPr>
          <p:nvPr/>
        </p:nvCxnSpPr>
        <p:spPr>
          <a:xfrm>
            <a:off x="6294496" y="4741101"/>
            <a:ext cx="0" cy="22546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33C58F-A6A0-664C-8562-58342DE347AA}"/>
              </a:ext>
            </a:extLst>
          </p:cNvPr>
          <p:cNvCxnSpPr>
            <a:cxnSpLocks/>
          </p:cNvCxnSpPr>
          <p:nvPr/>
        </p:nvCxnSpPr>
        <p:spPr>
          <a:xfrm>
            <a:off x="5267195" y="5505189"/>
            <a:ext cx="130896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C2B1429-11AF-2546-86D4-DE06CAF2D562}"/>
              </a:ext>
            </a:extLst>
          </p:cNvPr>
          <p:cNvCxnSpPr>
            <a:cxnSpLocks/>
          </p:cNvCxnSpPr>
          <p:nvPr/>
        </p:nvCxnSpPr>
        <p:spPr>
          <a:xfrm>
            <a:off x="4593044" y="4665945"/>
            <a:ext cx="0" cy="24425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BE8104F-9DB3-8F4E-BF95-A783EC4C14C0}"/>
              </a:ext>
            </a:extLst>
          </p:cNvPr>
          <p:cNvCxnSpPr>
            <a:cxnSpLocks/>
          </p:cNvCxnSpPr>
          <p:nvPr/>
        </p:nvCxnSpPr>
        <p:spPr>
          <a:xfrm>
            <a:off x="4920809" y="4677426"/>
            <a:ext cx="0" cy="24425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B584099-F5CF-E841-B259-20474398276C}"/>
              </a:ext>
            </a:extLst>
          </p:cNvPr>
          <p:cNvCxnSpPr>
            <a:cxnSpLocks/>
          </p:cNvCxnSpPr>
          <p:nvPr/>
        </p:nvCxnSpPr>
        <p:spPr>
          <a:xfrm>
            <a:off x="4593044" y="4677426"/>
            <a:ext cx="3358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1D4F572-E815-DC42-B12B-0841B3F17B7B}"/>
              </a:ext>
            </a:extLst>
          </p:cNvPr>
          <p:cNvCxnSpPr>
            <a:cxnSpLocks/>
          </p:cNvCxnSpPr>
          <p:nvPr/>
        </p:nvCxnSpPr>
        <p:spPr>
          <a:xfrm>
            <a:off x="4584953" y="4917507"/>
            <a:ext cx="3358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75F65E9-5342-3E4D-8CA8-93B5384C9C33}"/>
              </a:ext>
            </a:extLst>
          </p:cNvPr>
          <p:cNvCxnSpPr>
            <a:cxnSpLocks/>
          </p:cNvCxnSpPr>
          <p:nvPr/>
        </p:nvCxnSpPr>
        <p:spPr>
          <a:xfrm>
            <a:off x="7908471" y="4203700"/>
            <a:ext cx="38759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A2598D8-85D8-B946-A8BE-6FB532DC07D5}"/>
              </a:ext>
            </a:extLst>
          </p:cNvPr>
          <p:cNvCxnSpPr>
            <a:cxnSpLocks/>
          </p:cNvCxnSpPr>
          <p:nvPr/>
        </p:nvCxnSpPr>
        <p:spPr>
          <a:xfrm flipV="1">
            <a:off x="8296070" y="4203700"/>
            <a:ext cx="0" cy="33072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909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A3BC4AA9-B02D-F549-9372-21246568B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928" y="643466"/>
            <a:ext cx="10222144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70BDB-D484-354A-9700-F5BD33A87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32843D8-1D28-EE4E-B94D-FF8081D8CF75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2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32F2B468-B061-4E4B-AE65-648BEDE17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356" y="643466"/>
            <a:ext cx="9605287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70BDB-D484-354A-9700-F5BD33A87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32843D8-1D28-EE4E-B94D-FF8081D8CF75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22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BE707D-77ED-764B-B99B-0C4038CEA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43D8-1D28-EE4E-B94D-FF8081D8CF75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64D00BA4-542C-CA46-BC45-1F1FF4033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313" y="1077082"/>
            <a:ext cx="6945373" cy="47038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A36C5A-32E5-B94F-B6EF-6EC458990CE9}"/>
              </a:ext>
            </a:extLst>
          </p:cNvPr>
          <p:cNvSpPr txBox="1"/>
          <p:nvPr/>
        </p:nvSpPr>
        <p:spPr>
          <a:xfrm>
            <a:off x="1006997" y="347241"/>
            <a:ext cx="262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‘all in’ PHIPS images</a:t>
            </a:r>
          </a:p>
        </p:txBody>
      </p:sp>
    </p:spTree>
    <p:extLst>
      <p:ext uri="{BB962C8B-B14F-4D97-AF65-F5344CB8AC3E}">
        <p14:creationId xmlns:p14="http://schemas.microsoft.com/office/powerpoint/2010/main" val="3594076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03D64D5-C117-894D-AD93-0D736A368019}"/>
              </a:ext>
            </a:extLst>
          </p:cNvPr>
          <p:cNvSpPr txBox="1"/>
          <p:nvPr/>
        </p:nvSpPr>
        <p:spPr>
          <a:xfrm>
            <a:off x="397564" y="5657671"/>
            <a:ext cx="117944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high percentage (83%) of the PHIPS images that contained particles &gt; 495 micro-meters were chain aggregates (with moderate-to-high confidence. </a:t>
            </a:r>
          </a:p>
          <a:p>
            <a:r>
              <a:rPr lang="en-US" dirty="0"/>
              <a:t>Thus, we can look at the CIP data (which has a higher sampling volume than the PHIPS) and pull the concentration of</a:t>
            </a:r>
          </a:p>
          <a:p>
            <a:r>
              <a:rPr lang="en-US" dirty="0"/>
              <a:t> particles &gt; 495 micro-meters.</a:t>
            </a:r>
          </a:p>
          <a:p>
            <a:endParaRPr lang="en-US" dirty="0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3F68E9B4-E4B1-8844-A8F9-C983AF85D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500" cy="524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72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ECCF359-B8B9-EC47-A2AA-FE35D6122D3C}"/>
              </a:ext>
            </a:extLst>
          </p:cNvPr>
          <p:cNvGrpSpPr/>
          <p:nvPr/>
        </p:nvGrpSpPr>
        <p:grpSpPr>
          <a:xfrm>
            <a:off x="-4775" y="-4571"/>
            <a:ext cx="12308502" cy="6981990"/>
            <a:chOff x="-4775" y="-4571"/>
            <a:chExt cx="12308502" cy="6981990"/>
          </a:xfrm>
        </p:grpSpPr>
        <p:pic>
          <p:nvPicPr>
            <p:cNvPr id="13" name="Picture 12" descr="Chart, scatter chart&#10;&#10;Description automatically generated">
              <a:extLst>
                <a:ext uri="{FF2B5EF4-FFF2-40B4-BE49-F238E27FC236}">
                  <a16:creationId xmlns:a16="http://schemas.microsoft.com/office/drawing/2014/main" id="{1529268D-C303-E14F-BCC3-040FCAC38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82145" y="3428537"/>
              <a:ext cx="3500968" cy="3319272"/>
            </a:xfrm>
            <a:prstGeom prst="rect">
              <a:avLst/>
            </a:prstGeom>
          </p:spPr>
        </p:pic>
        <p:pic>
          <p:nvPicPr>
            <p:cNvPr id="9" name="Picture 8" descr="Chart, scatter chart&#10;&#10;Description automatically generated">
              <a:extLst>
                <a:ext uri="{FF2B5EF4-FFF2-40B4-BE49-F238E27FC236}">
                  <a16:creationId xmlns:a16="http://schemas.microsoft.com/office/drawing/2014/main" id="{596B956B-11AB-4D49-BC62-16DA21EA0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775" y="3430281"/>
              <a:ext cx="3500968" cy="3319272"/>
            </a:xfrm>
            <a:prstGeom prst="rect">
              <a:avLst/>
            </a:prstGeom>
          </p:spPr>
        </p:pic>
        <p:pic>
          <p:nvPicPr>
            <p:cNvPr id="7" name="Picture 6" descr="Chart, scatter chart&#10;&#10;Description automatically generated">
              <a:extLst>
                <a:ext uri="{FF2B5EF4-FFF2-40B4-BE49-F238E27FC236}">
                  <a16:creationId xmlns:a16="http://schemas.microsoft.com/office/drawing/2014/main" id="{BD160C0A-E64A-6745-B68B-D0647AFD8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82145" y="-4571"/>
              <a:ext cx="3500968" cy="3319272"/>
            </a:xfrm>
            <a:prstGeom prst="rect">
              <a:avLst/>
            </a:prstGeom>
          </p:spPr>
        </p:pic>
        <p:pic>
          <p:nvPicPr>
            <p:cNvPr id="3" name="Picture 2" descr="Chart, scatter chart&#10;&#10;Description automatically generated">
              <a:extLst>
                <a:ext uri="{FF2B5EF4-FFF2-40B4-BE49-F238E27FC236}">
                  <a16:creationId xmlns:a16="http://schemas.microsoft.com/office/drawing/2014/main" id="{C6AADDE1-0C86-7146-A77F-170A0F689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775" y="-4571"/>
              <a:ext cx="3500968" cy="3319272"/>
            </a:xfrm>
            <a:prstGeom prst="rect">
              <a:avLst/>
            </a:prstGeom>
          </p:spPr>
        </p:pic>
        <p:pic>
          <p:nvPicPr>
            <p:cNvPr id="86" name="Picture 85" descr="Diagram&#10;&#10;Description automatically generated">
              <a:extLst>
                <a:ext uri="{FF2B5EF4-FFF2-40B4-BE49-F238E27FC236}">
                  <a16:creationId xmlns:a16="http://schemas.microsoft.com/office/drawing/2014/main" id="{BCD12FDB-6954-3844-ABC6-94872B40F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91051" y="670563"/>
              <a:ext cx="4928515" cy="5661132"/>
            </a:xfrm>
            <a:prstGeom prst="rect">
              <a:avLst/>
            </a:prstGeom>
          </p:spPr>
        </p:pic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585ACB7B-2F73-4747-94DF-15588CD99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6809"/>
            <a:stretch/>
          </p:blipFill>
          <p:spPr>
            <a:xfrm>
              <a:off x="3467400" y="33298"/>
              <a:ext cx="5179739" cy="699744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A588BEC-C11C-3146-8897-DC79115647F6}"/>
                </a:ext>
              </a:extLst>
            </p:cNvPr>
            <p:cNvCxnSpPr>
              <a:cxnSpLocks/>
            </p:cNvCxnSpPr>
            <p:nvPr/>
          </p:nvCxnSpPr>
          <p:spPr>
            <a:xfrm>
              <a:off x="5534814" y="4243473"/>
              <a:ext cx="0" cy="118243"/>
            </a:xfrm>
            <a:prstGeom prst="straightConnector1">
              <a:avLst/>
            </a:prstGeom>
            <a:ln w="50800">
              <a:solidFill>
                <a:srgbClr val="014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6A14746-E085-764E-856A-B6515059F1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5525" y="2496577"/>
              <a:ext cx="0" cy="91548"/>
            </a:xfrm>
            <a:prstGeom prst="straightConnector1">
              <a:avLst/>
            </a:prstGeom>
            <a:ln w="50800">
              <a:solidFill>
                <a:srgbClr val="16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0F8C89E-43AB-FE46-8BB0-8D45BC9EB411}"/>
                </a:ext>
              </a:extLst>
            </p:cNvPr>
            <p:cNvCxnSpPr>
              <a:cxnSpLocks/>
            </p:cNvCxnSpPr>
            <p:nvPr/>
          </p:nvCxnSpPr>
          <p:spPr>
            <a:xfrm>
              <a:off x="5539635" y="4757373"/>
              <a:ext cx="0" cy="83829"/>
            </a:xfrm>
            <a:prstGeom prst="straightConnector1">
              <a:avLst/>
            </a:prstGeom>
            <a:ln w="50800">
              <a:solidFill>
                <a:srgbClr val="91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67329DF-EF4A-C14C-ABBA-288508CBE7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9753" y="1404333"/>
              <a:ext cx="0" cy="91548"/>
            </a:xfrm>
            <a:prstGeom prst="straightConnector1">
              <a:avLst/>
            </a:prstGeom>
            <a:ln w="50800">
              <a:solidFill>
                <a:srgbClr val="FE01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F82FAA6-80E8-B242-9214-6E9158008249}"/>
                </a:ext>
              </a:extLst>
            </p:cNvPr>
            <p:cNvCxnSpPr>
              <a:cxnSpLocks/>
              <a:stCxn id="67" idx="1"/>
              <a:endCxn id="66" idx="3"/>
            </p:cNvCxnSpPr>
            <p:nvPr/>
          </p:nvCxnSpPr>
          <p:spPr>
            <a:xfrm flipH="1" flipV="1">
              <a:off x="409980" y="3316463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8C607BF-8C9C-7846-B6CA-C3BD70D1EEA3}"/>
                </a:ext>
              </a:extLst>
            </p:cNvPr>
            <p:cNvSpPr txBox="1"/>
            <p:nvPr/>
          </p:nvSpPr>
          <p:spPr>
            <a:xfrm>
              <a:off x="119516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C994681-25D0-684E-8E42-A184251E0783}"/>
                </a:ext>
              </a:extLst>
            </p:cNvPr>
            <p:cNvSpPr txBox="1"/>
            <p:nvPr/>
          </p:nvSpPr>
          <p:spPr>
            <a:xfrm>
              <a:off x="3244663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0B81E555-391F-4A48-BE14-1E63036B856B}"/>
                </a:ext>
              </a:extLst>
            </p:cNvPr>
            <p:cNvCxnSpPr/>
            <p:nvPr/>
          </p:nvCxnSpPr>
          <p:spPr>
            <a:xfrm>
              <a:off x="9104240" y="3327463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920B45F-E477-4840-B2A0-331326575B84}"/>
                </a:ext>
              </a:extLst>
            </p:cNvPr>
            <p:cNvSpPr txBox="1"/>
            <p:nvPr/>
          </p:nvSpPr>
          <p:spPr>
            <a:xfrm>
              <a:off x="8858281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872CC70-A17B-EB47-B599-ECDE7F000A71}"/>
                </a:ext>
              </a:extLst>
            </p:cNvPr>
            <p:cNvSpPr txBox="1"/>
            <p:nvPr/>
          </p:nvSpPr>
          <p:spPr>
            <a:xfrm>
              <a:off x="11969981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60AF066-840C-F94D-B1D9-5E99246BD4FC}"/>
                </a:ext>
              </a:extLst>
            </p:cNvPr>
            <p:cNvCxnSpPr/>
            <p:nvPr/>
          </p:nvCxnSpPr>
          <p:spPr>
            <a:xfrm>
              <a:off x="9104240" y="6781753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9A1CE38-13AE-254C-A9AF-D9D2BF16368B}"/>
                </a:ext>
              </a:extLst>
            </p:cNvPr>
            <p:cNvSpPr txBox="1"/>
            <p:nvPr/>
          </p:nvSpPr>
          <p:spPr>
            <a:xfrm>
              <a:off x="8858281" y="658608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F69F694-89E4-3A41-8346-420A18571C76}"/>
                </a:ext>
              </a:extLst>
            </p:cNvPr>
            <p:cNvSpPr txBox="1"/>
            <p:nvPr/>
          </p:nvSpPr>
          <p:spPr>
            <a:xfrm>
              <a:off x="11969981" y="659708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pic>
          <p:nvPicPr>
            <p:cNvPr id="88" name="Picture 87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1543E75-CC3D-3445-AF79-D66135B12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560" t="87161" r="3200" b="1837"/>
            <a:stretch/>
          </p:blipFill>
          <p:spPr>
            <a:xfrm>
              <a:off x="4234998" y="6316087"/>
              <a:ext cx="3082466" cy="458757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1F76C5F-0DAE-D04F-88B5-E165CC1F7B85}"/>
                </a:ext>
              </a:extLst>
            </p:cNvPr>
            <p:cNvSpPr txBox="1"/>
            <p:nvPr/>
          </p:nvSpPr>
          <p:spPr>
            <a:xfrm>
              <a:off x="6035752" y="3933262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FL1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16AA584-1478-9F48-BE3E-62963D98BE66}"/>
                </a:ext>
              </a:extLst>
            </p:cNvPr>
            <p:cNvSpPr txBox="1"/>
            <p:nvPr/>
          </p:nvSpPr>
          <p:spPr>
            <a:xfrm>
              <a:off x="4041315" y="263045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FL2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0B34B58-8713-E44B-BE47-1C67BDF84E43}"/>
                </a:ext>
              </a:extLst>
            </p:cNvPr>
            <p:cNvSpPr txBox="1"/>
            <p:nvPr/>
          </p:nvSpPr>
          <p:spPr>
            <a:xfrm>
              <a:off x="6035751" y="436171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FL3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2362972-C8CC-6F4C-A2D8-BB34A073AD8A}"/>
                </a:ext>
              </a:extLst>
            </p:cNvPr>
            <p:cNvSpPr txBox="1"/>
            <p:nvPr/>
          </p:nvSpPr>
          <p:spPr>
            <a:xfrm>
              <a:off x="3984130" y="150733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FL4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697B5780-D6EE-F843-8C73-C16C3ABA15D3}"/>
                </a:ext>
              </a:extLst>
            </p:cNvPr>
            <p:cNvCxnSpPr>
              <a:cxnSpLocks/>
              <a:stCxn id="92" idx="3"/>
            </p:cNvCxnSpPr>
            <p:nvPr/>
          </p:nvCxnSpPr>
          <p:spPr>
            <a:xfrm flipV="1">
              <a:off x="4489397" y="1562964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F0C0342A-A598-2044-A651-4C8C0D5263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6580" y="2658802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13E1B2AC-90A3-1B48-9CF4-07F93BCE7855}"/>
                </a:ext>
              </a:extLst>
            </p:cNvPr>
            <p:cNvCxnSpPr>
              <a:cxnSpLocks/>
              <a:stCxn id="89" idx="1"/>
            </p:cNvCxnSpPr>
            <p:nvPr/>
          </p:nvCxnSpPr>
          <p:spPr>
            <a:xfrm flipH="1">
              <a:off x="5659725" y="4117928"/>
              <a:ext cx="376027" cy="12510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E361131E-7F09-0042-B2B0-EDDE03F76229}"/>
                </a:ext>
              </a:extLst>
            </p:cNvPr>
            <p:cNvCxnSpPr>
              <a:cxnSpLocks/>
              <a:stCxn id="91" idx="1"/>
            </p:cNvCxnSpPr>
            <p:nvPr/>
          </p:nvCxnSpPr>
          <p:spPr>
            <a:xfrm flipH="1">
              <a:off x="5684815" y="4546382"/>
              <a:ext cx="350936" cy="18466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D6AC5F2-98C7-784D-8D3C-302257E0A890}"/>
                </a:ext>
              </a:extLst>
            </p:cNvPr>
            <p:cNvCxnSpPr/>
            <p:nvPr/>
          </p:nvCxnSpPr>
          <p:spPr>
            <a:xfrm>
              <a:off x="6822831" y="1207477"/>
              <a:ext cx="10902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1F71614-9A72-5840-B52C-F234B4512A12}"/>
                </a:ext>
              </a:extLst>
            </p:cNvPr>
            <p:cNvCxnSpPr>
              <a:cxnSpLocks/>
            </p:cNvCxnSpPr>
            <p:nvPr/>
          </p:nvCxnSpPr>
          <p:spPr>
            <a:xfrm>
              <a:off x="6822831" y="1124267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9A3F077-94F4-F84D-9F4B-648FEDB6CAB6}"/>
                </a:ext>
              </a:extLst>
            </p:cNvPr>
            <p:cNvCxnSpPr>
              <a:cxnSpLocks/>
            </p:cNvCxnSpPr>
            <p:nvPr/>
          </p:nvCxnSpPr>
          <p:spPr>
            <a:xfrm>
              <a:off x="7913077" y="1129553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E41D22F-E3F8-BE49-BEDE-5ECCE4B54CA2}"/>
                </a:ext>
              </a:extLst>
            </p:cNvPr>
            <p:cNvSpPr txBox="1"/>
            <p:nvPr/>
          </p:nvSpPr>
          <p:spPr>
            <a:xfrm>
              <a:off x="7099290" y="1188497"/>
              <a:ext cx="5373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20 km</a:t>
              </a:r>
            </a:p>
          </p:txBody>
        </p: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112881E9-3C51-1B4A-A3E2-A7C01CE0A4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5151" y="3911744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A687D1EE-BC29-BF47-9B51-B203970D4A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6385" y="6638633"/>
              <a:ext cx="982645" cy="2220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E4568958-AE0A-9D4B-8DD9-F9A7CFE7CDAB}"/>
                </a:ext>
              </a:extLst>
            </p:cNvPr>
            <p:cNvSpPr txBox="1"/>
            <p:nvPr/>
          </p:nvSpPr>
          <p:spPr>
            <a:xfrm>
              <a:off x="6393238" y="6496324"/>
              <a:ext cx="204318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292929"/>
                  </a:solidFill>
                </a:rPr>
                <a:t>SR-Anvil Wind Direction</a:t>
              </a:r>
            </a:p>
          </p:txBody>
        </p: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ABD61CC9-9CA6-FE4E-9CC4-DDFE82E2DD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69307" y="3118042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A6716C6D-9A4C-0043-937E-2448C854BF80}"/>
                </a:ext>
              </a:extLst>
            </p:cNvPr>
            <p:cNvCxnSpPr>
              <a:cxnSpLocks/>
              <a:stCxn id="131" idx="1"/>
              <a:endCxn id="130" idx="3"/>
            </p:cNvCxnSpPr>
            <p:nvPr/>
          </p:nvCxnSpPr>
          <p:spPr>
            <a:xfrm flipH="1" flipV="1">
              <a:off x="412165" y="6781753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400F023-3E4E-7E4D-AB8D-2408CDC69293}"/>
                </a:ext>
              </a:extLst>
            </p:cNvPr>
            <p:cNvSpPr txBox="1"/>
            <p:nvPr/>
          </p:nvSpPr>
          <p:spPr>
            <a:xfrm>
              <a:off x="121701" y="659708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4CAE25B8-906D-6849-8904-21CD4A77801E}"/>
                </a:ext>
              </a:extLst>
            </p:cNvPr>
            <p:cNvSpPr txBox="1"/>
            <p:nvPr/>
          </p:nvSpPr>
          <p:spPr>
            <a:xfrm>
              <a:off x="3246848" y="660808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A98718A1-978E-F143-A636-57789E30A7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93501" y="2325939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E89FD264-8001-0243-9D61-FC8033368C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7363" y="2740025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5CAA7EBD-F889-AF43-B68F-BFCE6178973C}"/>
                </a:ext>
              </a:extLst>
            </p:cNvPr>
            <p:cNvCxnSpPr>
              <a:cxnSpLocks/>
            </p:cNvCxnSpPr>
            <p:nvPr/>
          </p:nvCxnSpPr>
          <p:spPr>
            <a:xfrm>
              <a:off x="378313" y="257492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713184D4-47F1-924E-9727-6AF6B9ED4272}"/>
                </a:ext>
              </a:extLst>
            </p:cNvPr>
            <p:cNvCxnSpPr>
              <a:cxnSpLocks/>
            </p:cNvCxnSpPr>
            <p:nvPr/>
          </p:nvCxnSpPr>
          <p:spPr>
            <a:xfrm>
              <a:off x="378313" y="245110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124D6540-A628-C34D-B866-0664E3568C7B}"/>
                </a:ext>
              </a:extLst>
            </p:cNvPr>
            <p:cNvCxnSpPr>
              <a:cxnSpLocks/>
            </p:cNvCxnSpPr>
            <p:nvPr/>
          </p:nvCxnSpPr>
          <p:spPr>
            <a:xfrm>
              <a:off x="378313" y="2357689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AFA03491-C8D9-884A-AAC1-E26D2DE997CE}"/>
                </a:ext>
              </a:extLst>
            </p:cNvPr>
            <p:cNvCxnSpPr>
              <a:cxnSpLocks/>
            </p:cNvCxnSpPr>
            <p:nvPr/>
          </p:nvCxnSpPr>
          <p:spPr>
            <a:xfrm>
              <a:off x="362438" y="228466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FBFBA5B9-9095-514B-85D1-969A9CE49C5C}"/>
                </a:ext>
              </a:extLst>
            </p:cNvPr>
            <p:cNvCxnSpPr>
              <a:cxnSpLocks/>
            </p:cNvCxnSpPr>
            <p:nvPr/>
          </p:nvCxnSpPr>
          <p:spPr>
            <a:xfrm>
              <a:off x="362438" y="222116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A02143AD-7231-054B-A5A1-9334008174CE}"/>
                </a:ext>
              </a:extLst>
            </p:cNvPr>
            <p:cNvCxnSpPr>
              <a:cxnSpLocks/>
            </p:cNvCxnSpPr>
            <p:nvPr/>
          </p:nvCxnSpPr>
          <p:spPr>
            <a:xfrm>
              <a:off x="362438" y="2160839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A45824EF-87FD-3447-9960-0480774347A7}"/>
                </a:ext>
              </a:extLst>
            </p:cNvPr>
            <p:cNvCxnSpPr>
              <a:cxnSpLocks/>
            </p:cNvCxnSpPr>
            <p:nvPr/>
          </p:nvCxnSpPr>
          <p:spPr>
            <a:xfrm>
              <a:off x="346563" y="2113214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CA36519D-5915-C943-930E-3751510F23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123" y="1777841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9AF5203D-D410-2F43-8DDE-427F8C489210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16127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7F483BF3-F22E-0C45-A147-3029603BEE89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14857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2EA17FD6-4EE1-1148-880D-5F8258483806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139233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EA0C18E3-624A-0B43-97C9-BAC57DAA6185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1322480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C28A8B53-CD22-5748-9193-C42B78EF9434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125580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6C1BE032-C9DC-E94F-9EE4-911EC558F7A5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1201830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4F40A60B-BA4F-0D40-A5BD-DA9319655250}"/>
                </a:ext>
              </a:extLst>
            </p:cNvPr>
            <p:cNvCxnSpPr>
              <a:cxnSpLocks/>
            </p:cNvCxnSpPr>
            <p:nvPr/>
          </p:nvCxnSpPr>
          <p:spPr>
            <a:xfrm>
              <a:off x="346498" y="1151030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06FE9508-5B03-4346-B6C6-999631B00F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123" y="812641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4B1FD2E0-2E3B-9F4B-AF10-E50B79612749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6475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2F8FBF68-1416-AD45-AD7E-69F0344ABF42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52689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EACF64A-AB3C-6E46-AA46-D8446EA7DA0C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43665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D22C98A6-46A4-684C-AE42-1BD2FC8B9A9A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36045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21691F2E-5F09-6A49-B0EC-6169591D7347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29060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42309A56-49C6-484C-A771-7E63EBF85B4E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239805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637CEFF3-B667-254E-AAC0-CDE9E93381BD}"/>
                </a:ext>
              </a:extLst>
            </p:cNvPr>
            <p:cNvCxnSpPr>
              <a:cxnSpLocks/>
            </p:cNvCxnSpPr>
            <p:nvPr/>
          </p:nvCxnSpPr>
          <p:spPr>
            <a:xfrm>
              <a:off x="346498" y="185830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8CCD432E-6E36-8640-81FF-094A048AB1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170" y="6173072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BEAFD060-ECEE-4241-A550-7C266E9A3D84}"/>
                </a:ext>
              </a:extLst>
            </p:cNvPr>
            <p:cNvCxnSpPr>
              <a:cxnSpLocks/>
            </p:cNvCxnSpPr>
            <p:nvPr/>
          </p:nvCxnSpPr>
          <p:spPr>
            <a:xfrm>
              <a:off x="375120" y="6004797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85A8973A-F5F5-CD4E-93B4-BFC0F9AAE616}"/>
                </a:ext>
              </a:extLst>
            </p:cNvPr>
            <p:cNvCxnSpPr>
              <a:cxnSpLocks/>
            </p:cNvCxnSpPr>
            <p:nvPr/>
          </p:nvCxnSpPr>
          <p:spPr>
            <a:xfrm>
              <a:off x="375120" y="5887322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188F782E-DAF3-D540-B900-8B743A4F6786}"/>
                </a:ext>
              </a:extLst>
            </p:cNvPr>
            <p:cNvCxnSpPr>
              <a:cxnSpLocks/>
            </p:cNvCxnSpPr>
            <p:nvPr/>
          </p:nvCxnSpPr>
          <p:spPr>
            <a:xfrm>
              <a:off x="375120" y="579391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A4BAEA76-3124-2E44-ABE6-576E44190F3A}"/>
                </a:ext>
              </a:extLst>
            </p:cNvPr>
            <p:cNvCxnSpPr>
              <a:cxnSpLocks/>
            </p:cNvCxnSpPr>
            <p:nvPr/>
          </p:nvCxnSpPr>
          <p:spPr>
            <a:xfrm>
              <a:off x="359245" y="5720886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03B38176-40A5-AC44-B2B9-64B0FF34B653}"/>
                </a:ext>
              </a:extLst>
            </p:cNvPr>
            <p:cNvCxnSpPr>
              <a:cxnSpLocks/>
            </p:cNvCxnSpPr>
            <p:nvPr/>
          </p:nvCxnSpPr>
          <p:spPr>
            <a:xfrm>
              <a:off x="359245" y="5651036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FA1555C3-9D8C-3549-ADEE-283DC41AB90B}"/>
                </a:ext>
              </a:extLst>
            </p:cNvPr>
            <p:cNvCxnSpPr>
              <a:cxnSpLocks/>
            </p:cNvCxnSpPr>
            <p:nvPr/>
          </p:nvCxnSpPr>
          <p:spPr>
            <a:xfrm>
              <a:off x="359245" y="5593886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7F38CBA3-D560-C643-B3EA-6FD1CE91C515}"/>
                </a:ext>
              </a:extLst>
            </p:cNvPr>
            <p:cNvCxnSpPr>
              <a:cxnSpLocks/>
            </p:cNvCxnSpPr>
            <p:nvPr/>
          </p:nvCxnSpPr>
          <p:spPr>
            <a:xfrm>
              <a:off x="343370" y="5546261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DAFB22F1-6971-2949-A4E2-EA7169165C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105" y="5214063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604E5B2C-E4C8-3240-B762-762FD9D6519B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504578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6183CC98-5653-0D49-8B2B-965A869E7468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492513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C57F0C16-7BC4-A949-BE97-C140B6781EA6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4825377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7E6F9AB9-9D55-7D44-9E80-A34295D30709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475235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FA326AE0-67FA-C04A-8E0F-4646AE34A440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468885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2A872879-299F-FD44-8A36-F5756291C5A1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4631702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FC10FCB7-B56B-F44E-9DC7-EFE46C8B2AED}"/>
                </a:ext>
              </a:extLst>
            </p:cNvPr>
            <p:cNvCxnSpPr>
              <a:cxnSpLocks/>
            </p:cNvCxnSpPr>
            <p:nvPr/>
          </p:nvCxnSpPr>
          <p:spPr>
            <a:xfrm>
              <a:off x="343305" y="4584077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1B36B99E-09BD-334E-8CFE-811E3658A1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105" y="4245688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FDE07C9D-A960-D141-B447-5F783CCB0B99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408058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C726E0B0-2072-A948-88AD-B96629009DEE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395993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B3520F0E-6C59-AB4A-AB9F-2E2958039765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3869702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19BC83CE-B037-B84C-A56C-214D2F9A7883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379350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FFF10B1A-E14D-DB4B-B9E6-931076434CE9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3726827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B85C43D4-A433-DB4D-8FBE-12C80B70913B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3676027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098A983F-E8B5-5B49-8327-CD94AE0AB5DE}"/>
                </a:ext>
              </a:extLst>
            </p:cNvPr>
            <p:cNvCxnSpPr>
              <a:cxnSpLocks/>
            </p:cNvCxnSpPr>
            <p:nvPr/>
          </p:nvCxnSpPr>
          <p:spPr>
            <a:xfrm>
              <a:off x="343305" y="3622052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10525ADD-0DE6-4A45-BEB2-6018947832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5190" y="2740025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AC434695-6346-7A44-AF00-012EC359BE34}"/>
                </a:ext>
              </a:extLst>
            </p:cNvPr>
            <p:cNvCxnSpPr>
              <a:cxnSpLocks/>
            </p:cNvCxnSpPr>
            <p:nvPr/>
          </p:nvCxnSpPr>
          <p:spPr>
            <a:xfrm>
              <a:off x="9066140" y="257492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1349AFE5-ACFF-7B48-A721-3AD0EA5988CB}"/>
                </a:ext>
              </a:extLst>
            </p:cNvPr>
            <p:cNvCxnSpPr>
              <a:cxnSpLocks/>
            </p:cNvCxnSpPr>
            <p:nvPr/>
          </p:nvCxnSpPr>
          <p:spPr>
            <a:xfrm>
              <a:off x="9066140" y="245110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B40F3F5D-8E62-AB43-8E82-7C21E4583F3E}"/>
                </a:ext>
              </a:extLst>
            </p:cNvPr>
            <p:cNvCxnSpPr>
              <a:cxnSpLocks/>
            </p:cNvCxnSpPr>
            <p:nvPr/>
          </p:nvCxnSpPr>
          <p:spPr>
            <a:xfrm>
              <a:off x="9066140" y="2357689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CC87B6DC-068B-084F-8B5E-F5D90FC41FDF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65" y="228466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FA74D70E-D95F-F94A-A0CE-2133E76F79E1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65" y="222116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A2B8A7A6-A262-5947-A4EB-8F6C3D0B9CE2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65" y="2160839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E2023CD2-59A7-924A-A9AE-8FB4C685DFA5}"/>
                </a:ext>
              </a:extLst>
            </p:cNvPr>
            <p:cNvCxnSpPr>
              <a:cxnSpLocks/>
            </p:cNvCxnSpPr>
            <p:nvPr/>
          </p:nvCxnSpPr>
          <p:spPr>
            <a:xfrm>
              <a:off x="9034390" y="2113214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C0C2A2EA-5A63-4E43-A3F6-D5A14023E2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1950" y="1777841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16DCEDB1-DAA1-C942-A73D-8AEB0D273100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16127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958A095F-CE66-1546-BA77-F442E5764046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14857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44B4F673-7106-0843-887F-C638C2E7D6FF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139233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CED83F64-D900-6248-9B13-A3F539586780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1322480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5691E6A4-633A-494E-82F9-1E06FEE34FA7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125580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72B9B15C-6192-174D-A5F3-AE68109E4AFF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1201830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CE3AC5A5-F9F6-8A4F-B06A-2F6983D05A03}"/>
                </a:ext>
              </a:extLst>
            </p:cNvPr>
            <p:cNvCxnSpPr>
              <a:cxnSpLocks/>
            </p:cNvCxnSpPr>
            <p:nvPr/>
          </p:nvCxnSpPr>
          <p:spPr>
            <a:xfrm>
              <a:off x="9034325" y="1151030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EE090802-3296-DA49-A78D-C55AD95107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1950" y="812641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CD13D5FB-598E-C748-8F5F-3150EE4CD49E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6475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31426C0D-BFAE-A346-A7CA-843368EA642E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52689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DD9BA69B-A76A-2343-99F9-226FBBC31997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43665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5260385C-2030-E54C-8F9E-FBC7F79774D2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36045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6F9728E0-9874-CE4B-8629-1886F3B2E193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29060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EEDF1D34-CCE4-9843-B870-C81A01996A16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239805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E797DCF4-0976-5C45-B274-8ECC1124E03E}"/>
                </a:ext>
              </a:extLst>
            </p:cNvPr>
            <p:cNvCxnSpPr>
              <a:cxnSpLocks/>
            </p:cNvCxnSpPr>
            <p:nvPr/>
          </p:nvCxnSpPr>
          <p:spPr>
            <a:xfrm>
              <a:off x="9034325" y="185830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8ED81EDA-413B-5243-AD4F-3912D811DE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1997" y="6173072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4EC58915-F79F-8B45-9CFA-2CE42B32241F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47" y="6004797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D5B62B78-84C7-D94C-BE47-EF197BB5442D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47" y="5887322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E8980252-51FE-8949-B3B2-F5E4B0C1D944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47" y="579391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D2AAB3E8-3172-E747-93A2-774D966E3AA4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72" y="5720886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4C5BCB06-11FF-4540-A265-D5921183E954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72" y="5651036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685E7D03-1F70-D547-8A84-5C56ECDC1CD8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72" y="5593886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10B1C89D-63A9-F747-A616-9AF6B74DB9AA}"/>
                </a:ext>
              </a:extLst>
            </p:cNvPr>
            <p:cNvCxnSpPr>
              <a:cxnSpLocks/>
            </p:cNvCxnSpPr>
            <p:nvPr/>
          </p:nvCxnSpPr>
          <p:spPr>
            <a:xfrm>
              <a:off x="9031197" y="5546261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31499563-94EB-1349-9C05-621B7C882A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1932" y="5214063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CE1830CF-F64C-844E-A1D5-9F955B0093CC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504578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3E2EF58F-C6A8-8C4B-9FD3-942C4AA7D688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492513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F028687F-E018-9140-AB7A-867A5F713E7F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4825377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DB90EB7D-ADFE-8840-8D0B-9B217C7E332A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475235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A21A565E-8D99-C240-8F76-DC13359EEAF7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468885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367016BE-3639-DE41-B115-C1E2DE0F4390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4631702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5676AE4F-A2DB-EB4E-8BBE-1A6D071A1A7E}"/>
                </a:ext>
              </a:extLst>
            </p:cNvPr>
            <p:cNvCxnSpPr>
              <a:cxnSpLocks/>
            </p:cNvCxnSpPr>
            <p:nvPr/>
          </p:nvCxnSpPr>
          <p:spPr>
            <a:xfrm>
              <a:off x="9031132" y="4584077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5ACB8FD2-0280-4640-8033-F5901B6FDF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1932" y="4245688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F6342BE0-34DC-3940-93C6-46B1C790FDE4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408058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0DF578EF-8434-584D-B7E9-38B7D03B70B0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395993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2D3BD7FE-21DA-C745-A726-EAB22537EC7F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3869702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659E4F89-EBDA-B543-AFFF-787E36F7509C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379350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0034B29F-0678-DC4D-8B25-8CD041C38DD3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3726827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3BF269B9-E020-C747-BB2C-24CAC6467B79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3676027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1156BE07-4167-1747-96BF-39C21ED18B69}"/>
                </a:ext>
              </a:extLst>
            </p:cNvPr>
            <p:cNvCxnSpPr>
              <a:cxnSpLocks/>
            </p:cNvCxnSpPr>
            <p:nvPr/>
          </p:nvCxnSpPr>
          <p:spPr>
            <a:xfrm>
              <a:off x="9031132" y="3622052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8793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A1D1D3B-8CC6-D441-B4EC-449F5D5BC8D6}"/>
              </a:ext>
            </a:extLst>
          </p:cNvPr>
          <p:cNvGrpSpPr/>
          <p:nvPr/>
        </p:nvGrpSpPr>
        <p:grpSpPr>
          <a:xfrm>
            <a:off x="-3175" y="-4557"/>
            <a:ext cx="12306902" cy="6981976"/>
            <a:chOff x="-3175" y="-4557"/>
            <a:chExt cx="12306902" cy="6981976"/>
          </a:xfrm>
        </p:grpSpPr>
        <p:pic>
          <p:nvPicPr>
            <p:cNvPr id="18" name="Picture 17" descr="Chart, scatter chart&#10;&#10;Description automatically generated">
              <a:extLst>
                <a:ext uri="{FF2B5EF4-FFF2-40B4-BE49-F238E27FC236}">
                  <a16:creationId xmlns:a16="http://schemas.microsoft.com/office/drawing/2014/main" id="{8A89CA34-E746-BE41-AAC7-2995EDF69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86440" y="3429000"/>
              <a:ext cx="3500968" cy="3319272"/>
            </a:xfrm>
            <a:prstGeom prst="rect">
              <a:avLst/>
            </a:prstGeom>
          </p:spPr>
        </p:pic>
        <p:pic>
          <p:nvPicPr>
            <p:cNvPr id="16" name="Picture 15" descr="Chart, scatter chart&#10;&#10;Description automatically generated">
              <a:extLst>
                <a:ext uri="{FF2B5EF4-FFF2-40B4-BE49-F238E27FC236}">
                  <a16:creationId xmlns:a16="http://schemas.microsoft.com/office/drawing/2014/main" id="{417E5657-F201-2E4F-B719-FE9EC6476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175" y="3432175"/>
              <a:ext cx="3500968" cy="3319272"/>
            </a:xfrm>
            <a:prstGeom prst="rect">
              <a:avLst/>
            </a:prstGeom>
          </p:spPr>
        </p:pic>
        <p:pic>
          <p:nvPicPr>
            <p:cNvPr id="14" name="Picture 13" descr="Chart, scatter chart&#10;&#10;Description automatically generated">
              <a:extLst>
                <a:ext uri="{FF2B5EF4-FFF2-40B4-BE49-F238E27FC236}">
                  <a16:creationId xmlns:a16="http://schemas.microsoft.com/office/drawing/2014/main" id="{3A06D70D-0485-2549-B424-AAD19A120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85110" y="-4557"/>
              <a:ext cx="3500968" cy="3319272"/>
            </a:xfrm>
            <a:prstGeom prst="rect">
              <a:avLst/>
            </a:prstGeom>
          </p:spPr>
        </p:pic>
        <p:pic>
          <p:nvPicPr>
            <p:cNvPr id="12" name="Picture 11" descr="Chart, scatter chart&#10;&#10;Description automatically generated">
              <a:extLst>
                <a:ext uri="{FF2B5EF4-FFF2-40B4-BE49-F238E27FC236}">
                  <a16:creationId xmlns:a16="http://schemas.microsoft.com/office/drawing/2014/main" id="{2F726F57-FC4A-AF47-8F2B-2EFDE3B6C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428" y="-2403"/>
              <a:ext cx="3500968" cy="3319272"/>
            </a:xfrm>
            <a:prstGeom prst="rect">
              <a:avLst/>
            </a:prstGeom>
          </p:spPr>
        </p:pic>
        <p:pic>
          <p:nvPicPr>
            <p:cNvPr id="86" name="Picture 85" descr="Diagram&#10;&#10;Description automatically generated">
              <a:extLst>
                <a:ext uri="{FF2B5EF4-FFF2-40B4-BE49-F238E27FC236}">
                  <a16:creationId xmlns:a16="http://schemas.microsoft.com/office/drawing/2014/main" id="{BCD12FDB-6954-3844-ABC6-94872B40F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91051" y="670563"/>
              <a:ext cx="4928515" cy="5661132"/>
            </a:xfrm>
            <a:prstGeom prst="rect">
              <a:avLst/>
            </a:prstGeom>
          </p:spPr>
        </p:pic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585ACB7B-2F73-4747-94DF-15588CD99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6809"/>
            <a:stretch/>
          </p:blipFill>
          <p:spPr>
            <a:xfrm>
              <a:off x="3467400" y="33298"/>
              <a:ext cx="5179739" cy="699744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A588BEC-C11C-3146-8897-DC79115647F6}"/>
                </a:ext>
              </a:extLst>
            </p:cNvPr>
            <p:cNvCxnSpPr>
              <a:cxnSpLocks/>
            </p:cNvCxnSpPr>
            <p:nvPr/>
          </p:nvCxnSpPr>
          <p:spPr>
            <a:xfrm>
              <a:off x="5534814" y="4243473"/>
              <a:ext cx="0" cy="118243"/>
            </a:xfrm>
            <a:prstGeom prst="straightConnector1">
              <a:avLst/>
            </a:prstGeom>
            <a:ln w="50800">
              <a:solidFill>
                <a:srgbClr val="014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6A14746-E085-764E-856A-B6515059F1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5525" y="2496577"/>
              <a:ext cx="0" cy="91548"/>
            </a:xfrm>
            <a:prstGeom prst="straightConnector1">
              <a:avLst/>
            </a:prstGeom>
            <a:ln w="50800">
              <a:solidFill>
                <a:srgbClr val="16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0F8C89E-43AB-FE46-8BB0-8D45BC9EB411}"/>
                </a:ext>
              </a:extLst>
            </p:cNvPr>
            <p:cNvCxnSpPr>
              <a:cxnSpLocks/>
            </p:cNvCxnSpPr>
            <p:nvPr/>
          </p:nvCxnSpPr>
          <p:spPr>
            <a:xfrm>
              <a:off x="5539635" y="4757373"/>
              <a:ext cx="0" cy="83829"/>
            </a:xfrm>
            <a:prstGeom prst="straightConnector1">
              <a:avLst/>
            </a:prstGeom>
            <a:ln w="50800">
              <a:solidFill>
                <a:srgbClr val="91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67329DF-EF4A-C14C-ABBA-288508CBE7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9753" y="1404333"/>
              <a:ext cx="0" cy="91548"/>
            </a:xfrm>
            <a:prstGeom prst="straightConnector1">
              <a:avLst/>
            </a:prstGeom>
            <a:ln w="50800">
              <a:solidFill>
                <a:srgbClr val="FE01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F82FAA6-80E8-B242-9214-6E9158008249}"/>
                </a:ext>
              </a:extLst>
            </p:cNvPr>
            <p:cNvCxnSpPr>
              <a:cxnSpLocks/>
              <a:stCxn id="67" idx="1"/>
              <a:endCxn id="66" idx="3"/>
            </p:cNvCxnSpPr>
            <p:nvPr/>
          </p:nvCxnSpPr>
          <p:spPr>
            <a:xfrm flipH="1" flipV="1">
              <a:off x="409980" y="3316463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8C607BF-8C9C-7846-B6CA-C3BD70D1EEA3}"/>
                </a:ext>
              </a:extLst>
            </p:cNvPr>
            <p:cNvSpPr txBox="1"/>
            <p:nvPr/>
          </p:nvSpPr>
          <p:spPr>
            <a:xfrm>
              <a:off x="119516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C994681-25D0-684E-8E42-A184251E0783}"/>
                </a:ext>
              </a:extLst>
            </p:cNvPr>
            <p:cNvSpPr txBox="1"/>
            <p:nvPr/>
          </p:nvSpPr>
          <p:spPr>
            <a:xfrm>
              <a:off x="3244663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0B81E555-391F-4A48-BE14-1E63036B856B}"/>
                </a:ext>
              </a:extLst>
            </p:cNvPr>
            <p:cNvCxnSpPr/>
            <p:nvPr/>
          </p:nvCxnSpPr>
          <p:spPr>
            <a:xfrm>
              <a:off x="9104240" y="3327463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920B45F-E477-4840-B2A0-331326575B84}"/>
                </a:ext>
              </a:extLst>
            </p:cNvPr>
            <p:cNvSpPr txBox="1"/>
            <p:nvPr/>
          </p:nvSpPr>
          <p:spPr>
            <a:xfrm>
              <a:off x="8858281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872CC70-A17B-EB47-B599-ECDE7F000A71}"/>
                </a:ext>
              </a:extLst>
            </p:cNvPr>
            <p:cNvSpPr txBox="1"/>
            <p:nvPr/>
          </p:nvSpPr>
          <p:spPr>
            <a:xfrm>
              <a:off x="11969981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60AF066-840C-F94D-B1D9-5E99246BD4FC}"/>
                </a:ext>
              </a:extLst>
            </p:cNvPr>
            <p:cNvCxnSpPr/>
            <p:nvPr/>
          </p:nvCxnSpPr>
          <p:spPr>
            <a:xfrm>
              <a:off x="9104240" y="6781753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9A1CE38-13AE-254C-A9AF-D9D2BF16368B}"/>
                </a:ext>
              </a:extLst>
            </p:cNvPr>
            <p:cNvSpPr txBox="1"/>
            <p:nvPr/>
          </p:nvSpPr>
          <p:spPr>
            <a:xfrm>
              <a:off x="8858281" y="658608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F69F694-89E4-3A41-8346-420A18571C76}"/>
                </a:ext>
              </a:extLst>
            </p:cNvPr>
            <p:cNvSpPr txBox="1"/>
            <p:nvPr/>
          </p:nvSpPr>
          <p:spPr>
            <a:xfrm>
              <a:off x="11969981" y="659708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pic>
          <p:nvPicPr>
            <p:cNvPr id="88" name="Picture 87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1543E75-CC3D-3445-AF79-D66135B12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560" t="87161" r="3200" b="1837"/>
            <a:stretch/>
          </p:blipFill>
          <p:spPr>
            <a:xfrm>
              <a:off x="4234998" y="6316087"/>
              <a:ext cx="3082466" cy="458757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1F76C5F-0DAE-D04F-88B5-E165CC1F7B85}"/>
                </a:ext>
              </a:extLst>
            </p:cNvPr>
            <p:cNvSpPr txBox="1"/>
            <p:nvPr/>
          </p:nvSpPr>
          <p:spPr>
            <a:xfrm>
              <a:off x="6035752" y="3933262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FL1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16AA584-1478-9F48-BE3E-62963D98BE66}"/>
                </a:ext>
              </a:extLst>
            </p:cNvPr>
            <p:cNvSpPr txBox="1"/>
            <p:nvPr/>
          </p:nvSpPr>
          <p:spPr>
            <a:xfrm>
              <a:off x="4041315" y="263045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FL2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0B34B58-8713-E44B-BE47-1C67BDF84E43}"/>
                </a:ext>
              </a:extLst>
            </p:cNvPr>
            <p:cNvSpPr txBox="1"/>
            <p:nvPr/>
          </p:nvSpPr>
          <p:spPr>
            <a:xfrm>
              <a:off x="6035751" y="436171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FL3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2362972-C8CC-6F4C-A2D8-BB34A073AD8A}"/>
                </a:ext>
              </a:extLst>
            </p:cNvPr>
            <p:cNvSpPr txBox="1"/>
            <p:nvPr/>
          </p:nvSpPr>
          <p:spPr>
            <a:xfrm>
              <a:off x="3984130" y="150733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FL4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697B5780-D6EE-F843-8C73-C16C3ABA15D3}"/>
                </a:ext>
              </a:extLst>
            </p:cNvPr>
            <p:cNvCxnSpPr>
              <a:cxnSpLocks/>
              <a:stCxn id="92" idx="3"/>
            </p:cNvCxnSpPr>
            <p:nvPr/>
          </p:nvCxnSpPr>
          <p:spPr>
            <a:xfrm flipV="1">
              <a:off x="4489397" y="1562964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F0C0342A-A598-2044-A651-4C8C0D5263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6580" y="2658802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13E1B2AC-90A3-1B48-9CF4-07F93BCE7855}"/>
                </a:ext>
              </a:extLst>
            </p:cNvPr>
            <p:cNvCxnSpPr>
              <a:cxnSpLocks/>
              <a:stCxn id="89" idx="1"/>
            </p:cNvCxnSpPr>
            <p:nvPr/>
          </p:nvCxnSpPr>
          <p:spPr>
            <a:xfrm flipH="1">
              <a:off x="5659725" y="4117928"/>
              <a:ext cx="376027" cy="12510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E361131E-7F09-0042-B2B0-EDDE03F76229}"/>
                </a:ext>
              </a:extLst>
            </p:cNvPr>
            <p:cNvCxnSpPr>
              <a:cxnSpLocks/>
              <a:stCxn id="91" idx="1"/>
            </p:cNvCxnSpPr>
            <p:nvPr/>
          </p:nvCxnSpPr>
          <p:spPr>
            <a:xfrm flipH="1">
              <a:off x="5684815" y="4546382"/>
              <a:ext cx="350936" cy="18466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D6AC5F2-98C7-784D-8D3C-302257E0A890}"/>
                </a:ext>
              </a:extLst>
            </p:cNvPr>
            <p:cNvCxnSpPr/>
            <p:nvPr/>
          </p:nvCxnSpPr>
          <p:spPr>
            <a:xfrm>
              <a:off x="6822831" y="1207477"/>
              <a:ext cx="10902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1F71614-9A72-5840-B52C-F234B4512A12}"/>
                </a:ext>
              </a:extLst>
            </p:cNvPr>
            <p:cNvCxnSpPr>
              <a:cxnSpLocks/>
            </p:cNvCxnSpPr>
            <p:nvPr/>
          </p:nvCxnSpPr>
          <p:spPr>
            <a:xfrm>
              <a:off x="6822831" y="1124267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9A3F077-94F4-F84D-9F4B-648FEDB6CAB6}"/>
                </a:ext>
              </a:extLst>
            </p:cNvPr>
            <p:cNvCxnSpPr>
              <a:cxnSpLocks/>
            </p:cNvCxnSpPr>
            <p:nvPr/>
          </p:nvCxnSpPr>
          <p:spPr>
            <a:xfrm>
              <a:off x="7913077" y="1129553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E41D22F-E3F8-BE49-BEDE-5ECCE4B54CA2}"/>
                </a:ext>
              </a:extLst>
            </p:cNvPr>
            <p:cNvSpPr txBox="1"/>
            <p:nvPr/>
          </p:nvSpPr>
          <p:spPr>
            <a:xfrm>
              <a:off x="7099290" y="1188497"/>
              <a:ext cx="5373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20 km</a:t>
              </a:r>
            </a:p>
          </p:txBody>
        </p: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112881E9-3C51-1B4A-A3E2-A7C01CE0A4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5151" y="3911744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A687D1EE-BC29-BF47-9B51-B203970D4A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6385" y="6638633"/>
              <a:ext cx="982645" cy="2220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E4568958-AE0A-9D4B-8DD9-F9A7CFE7CDAB}"/>
                </a:ext>
              </a:extLst>
            </p:cNvPr>
            <p:cNvSpPr txBox="1"/>
            <p:nvPr/>
          </p:nvSpPr>
          <p:spPr>
            <a:xfrm>
              <a:off x="6393238" y="6496324"/>
              <a:ext cx="204318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292929"/>
                  </a:solidFill>
                </a:rPr>
                <a:t>SR-Anvil Wind Direction</a:t>
              </a:r>
            </a:p>
          </p:txBody>
        </p: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ABD61CC9-9CA6-FE4E-9CC4-DDFE82E2DD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69307" y="3118042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A6716C6D-9A4C-0043-937E-2448C854BF80}"/>
                </a:ext>
              </a:extLst>
            </p:cNvPr>
            <p:cNvCxnSpPr>
              <a:cxnSpLocks/>
              <a:stCxn id="131" idx="1"/>
              <a:endCxn id="130" idx="3"/>
            </p:cNvCxnSpPr>
            <p:nvPr/>
          </p:nvCxnSpPr>
          <p:spPr>
            <a:xfrm flipH="1" flipV="1">
              <a:off x="412165" y="6781753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400F023-3E4E-7E4D-AB8D-2408CDC69293}"/>
                </a:ext>
              </a:extLst>
            </p:cNvPr>
            <p:cNvSpPr txBox="1"/>
            <p:nvPr/>
          </p:nvSpPr>
          <p:spPr>
            <a:xfrm>
              <a:off x="121701" y="659708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4CAE25B8-906D-6849-8904-21CD4A77801E}"/>
                </a:ext>
              </a:extLst>
            </p:cNvPr>
            <p:cNvSpPr txBox="1"/>
            <p:nvPr/>
          </p:nvSpPr>
          <p:spPr>
            <a:xfrm>
              <a:off x="3246848" y="660808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A98718A1-978E-F143-A636-57789E30A7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93501" y="2325939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E89FD264-8001-0243-9D61-FC8033368C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7363" y="2740025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5CAA7EBD-F889-AF43-B68F-BFCE6178973C}"/>
                </a:ext>
              </a:extLst>
            </p:cNvPr>
            <p:cNvCxnSpPr>
              <a:cxnSpLocks/>
            </p:cNvCxnSpPr>
            <p:nvPr/>
          </p:nvCxnSpPr>
          <p:spPr>
            <a:xfrm>
              <a:off x="378313" y="257492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713184D4-47F1-924E-9727-6AF6B9ED4272}"/>
                </a:ext>
              </a:extLst>
            </p:cNvPr>
            <p:cNvCxnSpPr>
              <a:cxnSpLocks/>
            </p:cNvCxnSpPr>
            <p:nvPr/>
          </p:nvCxnSpPr>
          <p:spPr>
            <a:xfrm>
              <a:off x="378313" y="245110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124D6540-A628-C34D-B866-0664E3568C7B}"/>
                </a:ext>
              </a:extLst>
            </p:cNvPr>
            <p:cNvCxnSpPr>
              <a:cxnSpLocks/>
            </p:cNvCxnSpPr>
            <p:nvPr/>
          </p:nvCxnSpPr>
          <p:spPr>
            <a:xfrm>
              <a:off x="378313" y="2357689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AFA03491-C8D9-884A-AAC1-E26D2DE997CE}"/>
                </a:ext>
              </a:extLst>
            </p:cNvPr>
            <p:cNvCxnSpPr>
              <a:cxnSpLocks/>
            </p:cNvCxnSpPr>
            <p:nvPr/>
          </p:nvCxnSpPr>
          <p:spPr>
            <a:xfrm>
              <a:off x="362438" y="228466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FBFBA5B9-9095-514B-85D1-969A9CE49C5C}"/>
                </a:ext>
              </a:extLst>
            </p:cNvPr>
            <p:cNvCxnSpPr>
              <a:cxnSpLocks/>
            </p:cNvCxnSpPr>
            <p:nvPr/>
          </p:nvCxnSpPr>
          <p:spPr>
            <a:xfrm>
              <a:off x="362438" y="222116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A02143AD-7231-054B-A5A1-9334008174CE}"/>
                </a:ext>
              </a:extLst>
            </p:cNvPr>
            <p:cNvCxnSpPr>
              <a:cxnSpLocks/>
            </p:cNvCxnSpPr>
            <p:nvPr/>
          </p:nvCxnSpPr>
          <p:spPr>
            <a:xfrm>
              <a:off x="362438" y="2160839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A45824EF-87FD-3447-9960-0480774347A7}"/>
                </a:ext>
              </a:extLst>
            </p:cNvPr>
            <p:cNvCxnSpPr>
              <a:cxnSpLocks/>
            </p:cNvCxnSpPr>
            <p:nvPr/>
          </p:nvCxnSpPr>
          <p:spPr>
            <a:xfrm>
              <a:off x="346563" y="2113214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CA36519D-5915-C943-930E-3751510F23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123" y="1777841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9AF5203D-D410-2F43-8DDE-427F8C489210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16127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7F483BF3-F22E-0C45-A147-3029603BEE89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14857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2EA17FD6-4EE1-1148-880D-5F8258483806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139233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EA0C18E3-624A-0B43-97C9-BAC57DAA6185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1322480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C28A8B53-CD22-5748-9193-C42B78EF9434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125580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6C1BE032-C9DC-E94F-9EE4-911EC558F7A5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1201830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4F40A60B-BA4F-0D40-A5BD-DA9319655250}"/>
                </a:ext>
              </a:extLst>
            </p:cNvPr>
            <p:cNvCxnSpPr>
              <a:cxnSpLocks/>
            </p:cNvCxnSpPr>
            <p:nvPr/>
          </p:nvCxnSpPr>
          <p:spPr>
            <a:xfrm>
              <a:off x="346498" y="1151030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06FE9508-5B03-4346-B6C6-999631B00F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123" y="812641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4B1FD2E0-2E3B-9F4B-AF10-E50B79612749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6475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2F8FBF68-1416-AD45-AD7E-69F0344ABF42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52689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EACF64A-AB3C-6E46-AA46-D8446EA7DA0C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43665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D22C98A6-46A4-684C-AE42-1BD2FC8B9A9A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36045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21691F2E-5F09-6A49-B0EC-6169591D7347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29060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42309A56-49C6-484C-A771-7E63EBF85B4E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239805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637CEFF3-B667-254E-AAC0-CDE9E93381BD}"/>
                </a:ext>
              </a:extLst>
            </p:cNvPr>
            <p:cNvCxnSpPr>
              <a:cxnSpLocks/>
            </p:cNvCxnSpPr>
            <p:nvPr/>
          </p:nvCxnSpPr>
          <p:spPr>
            <a:xfrm>
              <a:off x="346498" y="185830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8CCD432E-6E36-8640-81FF-094A048AB1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170" y="6173072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BEAFD060-ECEE-4241-A550-7C266E9A3D84}"/>
                </a:ext>
              </a:extLst>
            </p:cNvPr>
            <p:cNvCxnSpPr>
              <a:cxnSpLocks/>
            </p:cNvCxnSpPr>
            <p:nvPr/>
          </p:nvCxnSpPr>
          <p:spPr>
            <a:xfrm>
              <a:off x="375120" y="6004797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85A8973A-F5F5-CD4E-93B4-BFC0F9AAE616}"/>
                </a:ext>
              </a:extLst>
            </p:cNvPr>
            <p:cNvCxnSpPr>
              <a:cxnSpLocks/>
            </p:cNvCxnSpPr>
            <p:nvPr/>
          </p:nvCxnSpPr>
          <p:spPr>
            <a:xfrm>
              <a:off x="375120" y="5887322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188F782E-DAF3-D540-B900-8B743A4F6786}"/>
                </a:ext>
              </a:extLst>
            </p:cNvPr>
            <p:cNvCxnSpPr>
              <a:cxnSpLocks/>
            </p:cNvCxnSpPr>
            <p:nvPr/>
          </p:nvCxnSpPr>
          <p:spPr>
            <a:xfrm>
              <a:off x="375120" y="579391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A4BAEA76-3124-2E44-ABE6-576E44190F3A}"/>
                </a:ext>
              </a:extLst>
            </p:cNvPr>
            <p:cNvCxnSpPr>
              <a:cxnSpLocks/>
            </p:cNvCxnSpPr>
            <p:nvPr/>
          </p:nvCxnSpPr>
          <p:spPr>
            <a:xfrm>
              <a:off x="359245" y="5720886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03B38176-40A5-AC44-B2B9-64B0FF34B653}"/>
                </a:ext>
              </a:extLst>
            </p:cNvPr>
            <p:cNvCxnSpPr>
              <a:cxnSpLocks/>
            </p:cNvCxnSpPr>
            <p:nvPr/>
          </p:nvCxnSpPr>
          <p:spPr>
            <a:xfrm>
              <a:off x="359245" y="5651036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FA1555C3-9D8C-3549-ADEE-283DC41AB90B}"/>
                </a:ext>
              </a:extLst>
            </p:cNvPr>
            <p:cNvCxnSpPr>
              <a:cxnSpLocks/>
            </p:cNvCxnSpPr>
            <p:nvPr/>
          </p:nvCxnSpPr>
          <p:spPr>
            <a:xfrm>
              <a:off x="359245" y="5593886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7F38CBA3-D560-C643-B3EA-6FD1CE91C515}"/>
                </a:ext>
              </a:extLst>
            </p:cNvPr>
            <p:cNvCxnSpPr>
              <a:cxnSpLocks/>
            </p:cNvCxnSpPr>
            <p:nvPr/>
          </p:nvCxnSpPr>
          <p:spPr>
            <a:xfrm>
              <a:off x="343370" y="5546261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DAFB22F1-6971-2949-A4E2-EA7169165C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105" y="5214063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604E5B2C-E4C8-3240-B762-762FD9D6519B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504578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6183CC98-5653-0D49-8B2B-965A869E7468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492513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C57F0C16-7BC4-A949-BE97-C140B6781EA6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4825377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7E6F9AB9-9D55-7D44-9E80-A34295D30709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475235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FA326AE0-67FA-C04A-8E0F-4646AE34A440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468885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2A872879-299F-FD44-8A36-F5756291C5A1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4631702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FC10FCB7-B56B-F44E-9DC7-EFE46C8B2AED}"/>
                </a:ext>
              </a:extLst>
            </p:cNvPr>
            <p:cNvCxnSpPr>
              <a:cxnSpLocks/>
            </p:cNvCxnSpPr>
            <p:nvPr/>
          </p:nvCxnSpPr>
          <p:spPr>
            <a:xfrm>
              <a:off x="343305" y="4584077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1B36B99E-09BD-334E-8CFE-811E3658A1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105" y="4245688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FDE07C9D-A960-D141-B447-5F783CCB0B99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408058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C726E0B0-2072-A948-88AD-B96629009DEE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395993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B3520F0E-6C59-AB4A-AB9F-2E2958039765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3869702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19BC83CE-B037-B84C-A56C-214D2F9A7883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379350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FFF10B1A-E14D-DB4B-B9E6-931076434CE9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3726827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B85C43D4-A433-DB4D-8FBE-12C80B70913B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3676027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098A983F-E8B5-5B49-8327-CD94AE0AB5DE}"/>
                </a:ext>
              </a:extLst>
            </p:cNvPr>
            <p:cNvCxnSpPr>
              <a:cxnSpLocks/>
            </p:cNvCxnSpPr>
            <p:nvPr/>
          </p:nvCxnSpPr>
          <p:spPr>
            <a:xfrm>
              <a:off x="343305" y="3622052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10525ADD-0DE6-4A45-BEB2-6018947832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5190" y="2740025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AC434695-6346-7A44-AF00-012EC359BE34}"/>
                </a:ext>
              </a:extLst>
            </p:cNvPr>
            <p:cNvCxnSpPr>
              <a:cxnSpLocks/>
            </p:cNvCxnSpPr>
            <p:nvPr/>
          </p:nvCxnSpPr>
          <p:spPr>
            <a:xfrm>
              <a:off x="9066140" y="257492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1349AFE5-ACFF-7B48-A721-3AD0EA5988CB}"/>
                </a:ext>
              </a:extLst>
            </p:cNvPr>
            <p:cNvCxnSpPr>
              <a:cxnSpLocks/>
            </p:cNvCxnSpPr>
            <p:nvPr/>
          </p:nvCxnSpPr>
          <p:spPr>
            <a:xfrm>
              <a:off x="9066140" y="245110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B40F3F5D-8E62-AB43-8E82-7C21E4583F3E}"/>
                </a:ext>
              </a:extLst>
            </p:cNvPr>
            <p:cNvCxnSpPr>
              <a:cxnSpLocks/>
            </p:cNvCxnSpPr>
            <p:nvPr/>
          </p:nvCxnSpPr>
          <p:spPr>
            <a:xfrm>
              <a:off x="9066140" y="2357689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CC87B6DC-068B-084F-8B5E-F5D90FC41FDF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65" y="228466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FA74D70E-D95F-F94A-A0CE-2133E76F79E1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65" y="222116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A2B8A7A6-A262-5947-A4EB-8F6C3D0B9CE2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65" y="2160839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E2023CD2-59A7-924A-A9AE-8FB4C685DFA5}"/>
                </a:ext>
              </a:extLst>
            </p:cNvPr>
            <p:cNvCxnSpPr>
              <a:cxnSpLocks/>
            </p:cNvCxnSpPr>
            <p:nvPr/>
          </p:nvCxnSpPr>
          <p:spPr>
            <a:xfrm>
              <a:off x="9034390" y="2113214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C0C2A2EA-5A63-4E43-A3F6-D5A14023E2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1950" y="1777841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16DCEDB1-DAA1-C942-A73D-8AEB0D273100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16127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958A095F-CE66-1546-BA77-F442E5764046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14857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44B4F673-7106-0843-887F-C638C2E7D6FF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139233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CED83F64-D900-6248-9B13-A3F539586780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1322480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5691E6A4-633A-494E-82F9-1E06FEE34FA7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125580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72B9B15C-6192-174D-A5F3-AE68109E4AFF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1201830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CE3AC5A5-F9F6-8A4F-B06A-2F6983D05A03}"/>
                </a:ext>
              </a:extLst>
            </p:cNvPr>
            <p:cNvCxnSpPr>
              <a:cxnSpLocks/>
            </p:cNvCxnSpPr>
            <p:nvPr/>
          </p:nvCxnSpPr>
          <p:spPr>
            <a:xfrm>
              <a:off x="9034325" y="1151030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EE090802-3296-DA49-A78D-C55AD95107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1950" y="812641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CD13D5FB-598E-C748-8F5F-3150EE4CD49E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6475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31426C0D-BFAE-A346-A7CA-843368EA642E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52689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DD9BA69B-A76A-2343-99F9-226FBBC31997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43665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5260385C-2030-E54C-8F9E-FBC7F79774D2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36045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6F9728E0-9874-CE4B-8629-1886F3B2E193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29060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EEDF1D34-CCE4-9843-B870-C81A01996A16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239805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E797DCF4-0976-5C45-B274-8ECC1124E03E}"/>
                </a:ext>
              </a:extLst>
            </p:cNvPr>
            <p:cNvCxnSpPr>
              <a:cxnSpLocks/>
            </p:cNvCxnSpPr>
            <p:nvPr/>
          </p:nvCxnSpPr>
          <p:spPr>
            <a:xfrm>
              <a:off x="9034325" y="185830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8ED81EDA-413B-5243-AD4F-3912D811DE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1997" y="6173072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4EC58915-F79F-8B45-9CFA-2CE42B32241F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47" y="6004797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D5B62B78-84C7-D94C-BE47-EF197BB5442D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47" y="5887322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E8980252-51FE-8949-B3B2-F5E4B0C1D944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47" y="579391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D2AAB3E8-3172-E747-93A2-774D966E3AA4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72" y="5720886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4C5BCB06-11FF-4540-A265-D5921183E954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72" y="5651036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685E7D03-1F70-D547-8A84-5C56ECDC1CD8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72" y="5593886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10B1C89D-63A9-F747-A616-9AF6B74DB9AA}"/>
                </a:ext>
              </a:extLst>
            </p:cNvPr>
            <p:cNvCxnSpPr>
              <a:cxnSpLocks/>
            </p:cNvCxnSpPr>
            <p:nvPr/>
          </p:nvCxnSpPr>
          <p:spPr>
            <a:xfrm>
              <a:off x="9031197" y="5546261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31499563-94EB-1349-9C05-621B7C882A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1932" y="5214063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CE1830CF-F64C-844E-A1D5-9F955B0093CC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504578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3E2EF58F-C6A8-8C4B-9FD3-942C4AA7D688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492513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F028687F-E018-9140-AB7A-867A5F713E7F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4825377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DB90EB7D-ADFE-8840-8D0B-9B217C7E332A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475235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A21A565E-8D99-C240-8F76-DC13359EEAF7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468885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367016BE-3639-DE41-B115-C1E2DE0F4390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4631702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5676AE4F-A2DB-EB4E-8BBE-1A6D071A1A7E}"/>
                </a:ext>
              </a:extLst>
            </p:cNvPr>
            <p:cNvCxnSpPr>
              <a:cxnSpLocks/>
            </p:cNvCxnSpPr>
            <p:nvPr/>
          </p:nvCxnSpPr>
          <p:spPr>
            <a:xfrm>
              <a:off x="9031132" y="4584077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5ACB8FD2-0280-4640-8033-F5901B6FDF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1932" y="4245688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F6342BE0-34DC-3940-93C6-46B1C790FDE4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408058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0DF578EF-8434-584D-B7E9-38B7D03B70B0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395993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2D3BD7FE-21DA-C745-A726-EAB22537EC7F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3869702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659E4F89-EBDA-B543-AFFF-787E36F7509C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379350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0034B29F-0678-DC4D-8B25-8CD041C38DD3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3726827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3BF269B9-E020-C747-BB2C-24CAC6467B79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3676027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1156BE07-4167-1747-96BF-39C21ED18B69}"/>
                </a:ext>
              </a:extLst>
            </p:cNvPr>
            <p:cNvCxnSpPr>
              <a:cxnSpLocks/>
            </p:cNvCxnSpPr>
            <p:nvPr/>
          </p:nvCxnSpPr>
          <p:spPr>
            <a:xfrm>
              <a:off x="9031132" y="3622052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3160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Chart, line chart&#10;&#10;Description automatically generated">
            <a:extLst>
              <a:ext uri="{FF2B5EF4-FFF2-40B4-BE49-F238E27FC236}">
                <a16:creationId xmlns:a16="http://schemas.microsoft.com/office/drawing/2014/main" id="{AC50EF38-CAC9-294B-9DD7-B05B56C4C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297" y="0"/>
            <a:ext cx="7233405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14EE2-81D4-284B-BC94-E02468D9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43D8-1D28-EE4E-B94D-FF8081D8CF75}" type="slidenum">
              <a:rPr lang="en-US" smtClean="0"/>
              <a:t>19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2F5CC9-B372-3E49-A87C-F6BE0945ACA9}"/>
              </a:ext>
            </a:extLst>
          </p:cNvPr>
          <p:cNvCxnSpPr>
            <a:cxnSpLocks/>
          </p:cNvCxnSpPr>
          <p:nvPr/>
        </p:nvCxnSpPr>
        <p:spPr>
          <a:xfrm>
            <a:off x="3279465" y="5672030"/>
            <a:ext cx="55001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948E63-3755-BD48-BE13-6CC34F894906}"/>
              </a:ext>
            </a:extLst>
          </p:cNvPr>
          <p:cNvCxnSpPr>
            <a:cxnSpLocks/>
          </p:cNvCxnSpPr>
          <p:nvPr/>
        </p:nvCxnSpPr>
        <p:spPr>
          <a:xfrm>
            <a:off x="3276027" y="5322541"/>
            <a:ext cx="58439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63052D-D52C-7141-BAAE-30C875A12BC6}"/>
              </a:ext>
            </a:extLst>
          </p:cNvPr>
          <p:cNvCxnSpPr>
            <a:cxnSpLocks/>
          </p:cNvCxnSpPr>
          <p:nvPr/>
        </p:nvCxnSpPr>
        <p:spPr>
          <a:xfrm>
            <a:off x="3272589" y="5076180"/>
            <a:ext cx="61877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0EC3084-6E21-5E41-8200-3B2C1AA31FF8}"/>
              </a:ext>
            </a:extLst>
          </p:cNvPr>
          <p:cNvCxnSpPr>
            <a:cxnSpLocks/>
          </p:cNvCxnSpPr>
          <p:nvPr/>
        </p:nvCxnSpPr>
        <p:spPr>
          <a:xfrm>
            <a:off x="3272589" y="4884821"/>
            <a:ext cx="61877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66DB34-6D74-734F-B3CF-A6D8BC38565D}"/>
              </a:ext>
            </a:extLst>
          </p:cNvPr>
          <p:cNvCxnSpPr>
            <a:cxnSpLocks/>
          </p:cNvCxnSpPr>
          <p:nvPr/>
        </p:nvCxnSpPr>
        <p:spPr>
          <a:xfrm>
            <a:off x="3272589" y="4727837"/>
            <a:ext cx="61877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555898-EBBE-844F-9ABB-6647AE3980C2}"/>
              </a:ext>
            </a:extLst>
          </p:cNvPr>
          <p:cNvCxnSpPr>
            <a:cxnSpLocks/>
          </p:cNvCxnSpPr>
          <p:nvPr/>
        </p:nvCxnSpPr>
        <p:spPr>
          <a:xfrm>
            <a:off x="3234776" y="4591480"/>
            <a:ext cx="9969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088870-9812-4848-BBE3-425C8A9A0702}"/>
              </a:ext>
            </a:extLst>
          </p:cNvPr>
          <p:cNvCxnSpPr>
            <a:cxnSpLocks/>
          </p:cNvCxnSpPr>
          <p:nvPr/>
        </p:nvCxnSpPr>
        <p:spPr>
          <a:xfrm>
            <a:off x="3234776" y="4472309"/>
            <a:ext cx="9969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B2FC56-A070-0748-AE95-976EE1021D4B}"/>
              </a:ext>
            </a:extLst>
          </p:cNvPr>
          <p:cNvCxnSpPr>
            <a:cxnSpLocks/>
          </p:cNvCxnSpPr>
          <p:nvPr/>
        </p:nvCxnSpPr>
        <p:spPr>
          <a:xfrm>
            <a:off x="3209925" y="4370327"/>
            <a:ext cx="124541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D3D2733-9ADE-9745-8186-4947DB7FB10A}"/>
              </a:ext>
            </a:extLst>
          </p:cNvPr>
          <p:cNvCxnSpPr>
            <a:cxnSpLocks/>
          </p:cNvCxnSpPr>
          <p:nvPr/>
        </p:nvCxnSpPr>
        <p:spPr>
          <a:xfrm>
            <a:off x="3283227" y="3683305"/>
            <a:ext cx="55001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8E361E0-3E51-8140-B64C-2F29D2929207}"/>
              </a:ext>
            </a:extLst>
          </p:cNvPr>
          <p:cNvCxnSpPr>
            <a:cxnSpLocks/>
          </p:cNvCxnSpPr>
          <p:nvPr/>
        </p:nvCxnSpPr>
        <p:spPr>
          <a:xfrm>
            <a:off x="3279789" y="3333816"/>
            <a:ext cx="58439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582BF2F-6397-8344-9A51-12E1E9E0B6EC}"/>
              </a:ext>
            </a:extLst>
          </p:cNvPr>
          <p:cNvCxnSpPr>
            <a:cxnSpLocks/>
          </p:cNvCxnSpPr>
          <p:nvPr/>
        </p:nvCxnSpPr>
        <p:spPr>
          <a:xfrm>
            <a:off x="3276351" y="3079929"/>
            <a:ext cx="61877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CCA5374-EFED-AE4E-8154-1A8A1A6020A4}"/>
              </a:ext>
            </a:extLst>
          </p:cNvPr>
          <p:cNvCxnSpPr>
            <a:cxnSpLocks/>
          </p:cNvCxnSpPr>
          <p:nvPr/>
        </p:nvCxnSpPr>
        <p:spPr>
          <a:xfrm>
            <a:off x="3276351" y="2888570"/>
            <a:ext cx="61877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4F287A2-34AD-4D4F-83D9-D4E57C40C305}"/>
              </a:ext>
            </a:extLst>
          </p:cNvPr>
          <p:cNvCxnSpPr>
            <a:cxnSpLocks/>
          </p:cNvCxnSpPr>
          <p:nvPr/>
        </p:nvCxnSpPr>
        <p:spPr>
          <a:xfrm>
            <a:off x="3276351" y="2731586"/>
            <a:ext cx="61877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FC0801D-5FA9-C044-B50C-EA0E817D4462}"/>
              </a:ext>
            </a:extLst>
          </p:cNvPr>
          <p:cNvCxnSpPr>
            <a:cxnSpLocks/>
          </p:cNvCxnSpPr>
          <p:nvPr/>
        </p:nvCxnSpPr>
        <p:spPr>
          <a:xfrm>
            <a:off x="3238538" y="2602755"/>
            <a:ext cx="9969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07259A5-76DA-574E-8D3E-1B96E2A194A1}"/>
              </a:ext>
            </a:extLst>
          </p:cNvPr>
          <p:cNvCxnSpPr>
            <a:cxnSpLocks/>
          </p:cNvCxnSpPr>
          <p:nvPr/>
        </p:nvCxnSpPr>
        <p:spPr>
          <a:xfrm>
            <a:off x="3238538" y="2483584"/>
            <a:ext cx="9969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64913E5-195F-4946-9D56-C36F810816A7}"/>
              </a:ext>
            </a:extLst>
          </p:cNvPr>
          <p:cNvCxnSpPr>
            <a:cxnSpLocks/>
          </p:cNvCxnSpPr>
          <p:nvPr/>
        </p:nvCxnSpPr>
        <p:spPr>
          <a:xfrm>
            <a:off x="3213687" y="2381602"/>
            <a:ext cx="124541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3698320-D378-F94F-8CBF-049F9A40A984}"/>
              </a:ext>
            </a:extLst>
          </p:cNvPr>
          <p:cNvCxnSpPr>
            <a:cxnSpLocks/>
          </p:cNvCxnSpPr>
          <p:nvPr/>
        </p:nvCxnSpPr>
        <p:spPr>
          <a:xfrm>
            <a:off x="3279465" y="1690001"/>
            <a:ext cx="55001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78E2D18-9236-A14D-8FFF-F953EEEE2114}"/>
              </a:ext>
            </a:extLst>
          </p:cNvPr>
          <p:cNvCxnSpPr>
            <a:cxnSpLocks/>
          </p:cNvCxnSpPr>
          <p:nvPr/>
        </p:nvCxnSpPr>
        <p:spPr>
          <a:xfrm>
            <a:off x="3276027" y="1343813"/>
            <a:ext cx="58439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6E5A84C-49FB-4549-B218-E8126499D064}"/>
              </a:ext>
            </a:extLst>
          </p:cNvPr>
          <p:cNvCxnSpPr>
            <a:cxnSpLocks/>
          </p:cNvCxnSpPr>
          <p:nvPr/>
        </p:nvCxnSpPr>
        <p:spPr>
          <a:xfrm>
            <a:off x="3272589" y="1093227"/>
            <a:ext cx="61877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DA2EA0F-B58A-9143-A7B9-49E3A458003C}"/>
              </a:ext>
            </a:extLst>
          </p:cNvPr>
          <p:cNvCxnSpPr>
            <a:cxnSpLocks/>
          </p:cNvCxnSpPr>
          <p:nvPr/>
        </p:nvCxnSpPr>
        <p:spPr>
          <a:xfrm>
            <a:off x="3272589" y="901868"/>
            <a:ext cx="61877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7BA6035-5ED7-F145-B521-F3CFAEC67AD9}"/>
              </a:ext>
            </a:extLst>
          </p:cNvPr>
          <p:cNvCxnSpPr>
            <a:cxnSpLocks/>
          </p:cNvCxnSpPr>
          <p:nvPr/>
        </p:nvCxnSpPr>
        <p:spPr>
          <a:xfrm>
            <a:off x="3272589" y="744884"/>
            <a:ext cx="61877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403D097-211A-AB47-8AE8-3167C0DBABD6}"/>
              </a:ext>
            </a:extLst>
          </p:cNvPr>
          <p:cNvCxnSpPr>
            <a:cxnSpLocks/>
          </p:cNvCxnSpPr>
          <p:nvPr/>
        </p:nvCxnSpPr>
        <p:spPr>
          <a:xfrm>
            <a:off x="3234776" y="609451"/>
            <a:ext cx="9969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1FFCD23-3D04-4C4F-953D-8233E8FCF7C8}"/>
              </a:ext>
            </a:extLst>
          </p:cNvPr>
          <p:cNvCxnSpPr>
            <a:cxnSpLocks/>
          </p:cNvCxnSpPr>
          <p:nvPr/>
        </p:nvCxnSpPr>
        <p:spPr>
          <a:xfrm>
            <a:off x="3234776" y="496882"/>
            <a:ext cx="9969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16C51EE-405D-9C41-B576-9D546C6FEFA3}"/>
              </a:ext>
            </a:extLst>
          </p:cNvPr>
          <p:cNvCxnSpPr>
            <a:cxnSpLocks/>
          </p:cNvCxnSpPr>
          <p:nvPr/>
        </p:nvCxnSpPr>
        <p:spPr>
          <a:xfrm>
            <a:off x="3209925" y="388298"/>
            <a:ext cx="124541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166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C268E24D-E202-B34C-8C0D-8F5974D48637}"/>
              </a:ext>
            </a:extLst>
          </p:cNvPr>
          <p:cNvGrpSpPr/>
          <p:nvPr/>
        </p:nvGrpSpPr>
        <p:grpSpPr>
          <a:xfrm>
            <a:off x="255163" y="0"/>
            <a:ext cx="11168050" cy="6858001"/>
            <a:chOff x="255163" y="0"/>
            <a:chExt cx="11168050" cy="685800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FD1A8D1-17FF-D94F-B925-FAD67F64517B}"/>
                </a:ext>
              </a:extLst>
            </p:cNvPr>
            <p:cNvGrpSpPr/>
            <p:nvPr/>
          </p:nvGrpSpPr>
          <p:grpSpPr>
            <a:xfrm>
              <a:off x="255163" y="27616"/>
              <a:ext cx="9747894" cy="6830385"/>
              <a:chOff x="255163" y="27616"/>
              <a:chExt cx="9747894" cy="6830385"/>
            </a:xfrm>
          </p:grpSpPr>
          <p:pic>
            <p:nvPicPr>
              <p:cNvPr id="32" name="Picture 31" descr="A picture containing diagram&#10;&#10;Description automatically generated">
                <a:extLst>
                  <a:ext uri="{FF2B5EF4-FFF2-40B4-BE49-F238E27FC236}">
                    <a16:creationId xmlns:a16="http://schemas.microsoft.com/office/drawing/2014/main" id="{46C65F18-9927-CE47-874E-6D3F3FDF01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6197" r="14953" b="2746"/>
              <a:stretch/>
            </p:blipFill>
            <p:spPr>
              <a:xfrm>
                <a:off x="255171" y="332509"/>
                <a:ext cx="3098699" cy="3096491"/>
              </a:xfrm>
              <a:prstGeom prst="rect">
                <a:avLst/>
              </a:prstGeom>
            </p:spPr>
          </p:pic>
          <p:pic>
            <p:nvPicPr>
              <p:cNvPr id="34" name="Picture 33" descr="A picture containing diagram&#10;&#10;Description automatically generated">
                <a:extLst>
                  <a:ext uri="{FF2B5EF4-FFF2-40B4-BE49-F238E27FC236}">
                    <a16:creationId xmlns:a16="http://schemas.microsoft.com/office/drawing/2014/main" id="{1312BB28-134D-E743-8B9B-638DEB3670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6197" r="14953" b="2746"/>
              <a:stretch/>
            </p:blipFill>
            <p:spPr>
              <a:xfrm>
                <a:off x="3579768" y="332509"/>
                <a:ext cx="3098699" cy="3096491"/>
              </a:xfrm>
              <a:prstGeom prst="rect">
                <a:avLst/>
              </a:prstGeom>
            </p:spPr>
          </p:pic>
          <p:pic>
            <p:nvPicPr>
              <p:cNvPr id="36" name="Picture 35" descr="A picture containing chart&#10;&#10;Description automatically generated">
                <a:extLst>
                  <a:ext uri="{FF2B5EF4-FFF2-40B4-BE49-F238E27FC236}">
                    <a16:creationId xmlns:a16="http://schemas.microsoft.com/office/drawing/2014/main" id="{38FAA24D-2D65-D344-A551-EEC4BF2C6F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6197" r="14953" b="2746"/>
              <a:stretch/>
            </p:blipFill>
            <p:spPr>
              <a:xfrm>
                <a:off x="6904358" y="332509"/>
                <a:ext cx="3098699" cy="3096491"/>
              </a:xfrm>
              <a:prstGeom prst="rect">
                <a:avLst/>
              </a:prstGeom>
            </p:spPr>
          </p:pic>
          <p:pic>
            <p:nvPicPr>
              <p:cNvPr id="38" name="Picture 37" descr="A satellite in space&#10;&#10;Description automatically generated with low confidence">
                <a:extLst>
                  <a:ext uri="{FF2B5EF4-FFF2-40B4-BE49-F238E27FC236}">
                    <a16:creationId xmlns:a16="http://schemas.microsoft.com/office/drawing/2014/main" id="{537466FE-F915-F844-8562-4CB4741DA5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6197" r="14953" b="2746"/>
              <a:stretch/>
            </p:blipFill>
            <p:spPr>
              <a:xfrm>
                <a:off x="255163" y="3761510"/>
                <a:ext cx="3098699" cy="3096491"/>
              </a:xfrm>
              <a:prstGeom prst="rect">
                <a:avLst/>
              </a:prstGeom>
            </p:spPr>
          </p:pic>
          <p:pic>
            <p:nvPicPr>
              <p:cNvPr id="40" name="Picture 39" descr="A screenshot of a map&#10;&#10;Description automatically generated with medium confidence">
                <a:extLst>
                  <a:ext uri="{FF2B5EF4-FFF2-40B4-BE49-F238E27FC236}">
                    <a16:creationId xmlns:a16="http://schemas.microsoft.com/office/drawing/2014/main" id="{267537EC-B781-9A40-B67F-53B14F3712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6197" r="14953" b="2746"/>
              <a:stretch/>
            </p:blipFill>
            <p:spPr>
              <a:xfrm>
                <a:off x="3579764" y="3761510"/>
                <a:ext cx="3098699" cy="3096491"/>
              </a:xfrm>
              <a:prstGeom prst="rect">
                <a:avLst/>
              </a:prstGeom>
            </p:spPr>
          </p:pic>
          <p:pic>
            <p:nvPicPr>
              <p:cNvPr id="42" name="Picture 41" descr="Radar chart&#10;&#10;Description automatically generated">
                <a:extLst>
                  <a:ext uri="{FF2B5EF4-FFF2-40B4-BE49-F238E27FC236}">
                    <a16:creationId xmlns:a16="http://schemas.microsoft.com/office/drawing/2014/main" id="{2741BA8F-81D3-BA4C-97D0-B5A7B11B66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6197" r="14953" b="2746"/>
              <a:stretch/>
            </p:blipFill>
            <p:spPr>
              <a:xfrm>
                <a:off x="6904355" y="3761510"/>
                <a:ext cx="3098699" cy="3096491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AED4100-BE97-3548-B3E3-E7D6A6AD1B8D}"/>
                  </a:ext>
                </a:extLst>
              </p:cNvPr>
              <p:cNvSpPr txBox="1"/>
              <p:nvPr/>
            </p:nvSpPr>
            <p:spPr>
              <a:xfrm>
                <a:off x="255169" y="27616"/>
                <a:ext cx="30986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(a) – 12:29:24 UTC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0A18FAE-C59C-3C49-A84A-99332010AF46}"/>
                  </a:ext>
                </a:extLst>
              </p:cNvPr>
              <p:cNvSpPr txBox="1"/>
              <p:nvPr/>
            </p:nvSpPr>
            <p:spPr>
              <a:xfrm>
                <a:off x="3579766" y="27617"/>
                <a:ext cx="30986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(b) – 13:29:48 UTC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2973C68-0647-BC46-AFE6-85B2A222D47E}"/>
                  </a:ext>
                </a:extLst>
              </p:cNvPr>
              <p:cNvSpPr txBox="1"/>
              <p:nvPr/>
            </p:nvSpPr>
            <p:spPr>
              <a:xfrm>
                <a:off x="6904355" y="27617"/>
                <a:ext cx="30986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(c) – 14:29:12 UTC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21E2072-D16D-6A46-82AB-F27FFE8F9C3F}"/>
                  </a:ext>
                </a:extLst>
              </p:cNvPr>
              <p:cNvSpPr txBox="1"/>
              <p:nvPr/>
            </p:nvSpPr>
            <p:spPr>
              <a:xfrm>
                <a:off x="255170" y="3484510"/>
                <a:ext cx="30986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(d) – 15:33:11 UTC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FE8E256-8601-9C46-BCBF-D3640B90C7C6}"/>
                  </a:ext>
                </a:extLst>
              </p:cNvPr>
              <p:cNvSpPr txBox="1"/>
              <p:nvPr/>
            </p:nvSpPr>
            <p:spPr>
              <a:xfrm>
                <a:off x="3579766" y="3484510"/>
                <a:ext cx="30986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(e) – 16:32:38 UTC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78B880A-F61A-594D-8532-C2EB3DAA4E42}"/>
                  </a:ext>
                </a:extLst>
              </p:cNvPr>
              <p:cNvSpPr txBox="1"/>
              <p:nvPr/>
            </p:nvSpPr>
            <p:spPr>
              <a:xfrm>
                <a:off x="6904356" y="3484509"/>
                <a:ext cx="30986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(f) – 17:30:53 UTC</a:t>
                </a:r>
              </a:p>
            </p:txBody>
          </p:sp>
        </p:grpSp>
        <p:pic>
          <p:nvPicPr>
            <p:cNvPr id="51" name="Picture 50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B7ADBF6-FF20-6F49-9CF9-93FCCCAE7E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9098" t="4377" r="1558" b="38129"/>
            <a:stretch/>
          </p:blipFill>
          <p:spPr>
            <a:xfrm>
              <a:off x="10228944" y="0"/>
              <a:ext cx="1194269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3487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A68757-214B-0548-B38A-344B5EF2C70C}"/>
              </a:ext>
            </a:extLst>
          </p:cNvPr>
          <p:cNvGrpSpPr/>
          <p:nvPr/>
        </p:nvGrpSpPr>
        <p:grpSpPr>
          <a:xfrm>
            <a:off x="1829214" y="-3007"/>
            <a:ext cx="7423587" cy="6909148"/>
            <a:chOff x="1829214" y="-3007"/>
            <a:chExt cx="7423587" cy="6909148"/>
          </a:xfrm>
        </p:grpSpPr>
        <p:pic>
          <p:nvPicPr>
            <p:cNvPr id="164" name="Picture 163" descr="Chart&#10;&#10;Description automatically generated">
              <a:extLst>
                <a:ext uri="{FF2B5EF4-FFF2-40B4-BE49-F238E27FC236}">
                  <a16:creationId xmlns:a16="http://schemas.microsoft.com/office/drawing/2014/main" id="{E43C7832-68D7-C249-9D40-BF2DB2F73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90937" y="3428151"/>
              <a:ext cx="3404523" cy="3227832"/>
            </a:xfrm>
            <a:prstGeom prst="rect">
              <a:avLst/>
            </a:prstGeom>
          </p:spPr>
        </p:pic>
        <p:pic>
          <p:nvPicPr>
            <p:cNvPr id="166" name="Picture 165" descr="Chart, line chart&#10;&#10;Description automatically generated">
              <a:extLst>
                <a:ext uri="{FF2B5EF4-FFF2-40B4-BE49-F238E27FC236}">
                  <a16:creationId xmlns:a16="http://schemas.microsoft.com/office/drawing/2014/main" id="{C4299BA5-FE92-FC48-9FD3-A64594061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0370" y="3429428"/>
              <a:ext cx="3404523" cy="3227832"/>
            </a:xfrm>
            <a:prstGeom prst="rect">
              <a:avLst/>
            </a:prstGeom>
          </p:spPr>
        </p:pic>
        <p:pic>
          <p:nvPicPr>
            <p:cNvPr id="168" name="Picture 167" descr="Chart, line chart&#10;&#10;Description automatically generated">
              <a:extLst>
                <a:ext uri="{FF2B5EF4-FFF2-40B4-BE49-F238E27FC236}">
                  <a16:creationId xmlns:a16="http://schemas.microsoft.com/office/drawing/2014/main" id="{144FB3F4-38F4-B046-8705-C8FAE840C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0937" y="-3007"/>
              <a:ext cx="3404523" cy="3227832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C1853284-7043-1E43-8925-EF0FBF859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9214" y="-1750"/>
              <a:ext cx="3404523" cy="3227832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B88FFA1-56B0-254A-B21D-0C973605612B}"/>
                </a:ext>
              </a:extLst>
            </p:cNvPr>
            <p:cNvCxnSpPr>
              <a:cxnSpLocks/>
              <a:stCxn id="15" idx="1"/>
              <a:endCxn id="14" idx="3"/>
            </p:cNvCxnSpPr>
            <p:nvPr/>
          </p:nvCxnSpPr>
          <p:spPr>
            <a:xfrm flipH="1" flipV="1">
              <a:off x="2214717" y="3248708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488598-B693-1B41-820C-26CC16B3F1F0}"/>
                </a:ext>
              </a:extLst>
            </p:cNvPr>
            <p:cNvSpPr txBox="1"/>
            <p:nvPr/>
          </p:nvSpPr>
          <p:spPr>
            <a:xfrm>
              <a:off x="1924253" y="3064042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C924952-4348-374A-98A5-403EC40ABE35}"/>
                </a:ext>
              </a:extLst>
            </p:cNvPr>
            <p:cNvSpPr txBox="1"/>
            <p:nvPr/>
          </p:nvSpPr>
          <p:spPr>
            <a:xfrm>
              <a:off x="5049400" y="3075042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485C39B-F759-2446-A8BA-D7C0B5F8C84B}"/>
                </a:ext>
              </a:extLst>
            </p:cNvPr>
            <p:cNvCxnSpPr>
              <a:cxnSpLocks/>
              <a:stCxn id="18" idx="1"/>
              <a:endCxn id="17" idx="3"/>
            </p:cNvCxnSpPr>
            <p:nvPr/>
          </p:nvCxnSpPr>
          <p:spPr>
            <a:xfrm flipH="1" flipV="1">
              <a:off x="2123685" y="6693622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2FA27EB-D1CF-7A49-B779-2E2C56FB877B}"/>
                </a:ext>
              </a:extLst>
            </p:cNvPr>
            <p:cNvSpPr txBox="1"/>
            <p:nvPr/>
          </p:nvSpPr>
          <p:spPr>
            <a:xfrm>
              <a:off x="1833221" y="6508956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D0E2983-6C50-FD48-8567-9C7DAB32C729}"/>
                </a:ext>
              </a:extLst>
            </p:cNvPr>
            <p:cNvSpPr txBox="1"/>
            <p:nvPr/>
          </p:nvSpPr>
          <p:spPr>
            <a:xfrm>
              <a:off x="4958368" y="6519956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3207221-CD6B-BA4C-BDC7-7AFC84767239}"/>
                </a:ext>
              </a:extLst>
            </p:cNvPr>
            <p:cNvCxnSpPr/>
            <p:nvPr/>
          </p:nvCxnSpPr>
          <p:spPr>
            <a:xfrm>
              <a:off x="6053314" y="3259708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108A1E2-7ECB-BD4A-BCE2-C4AE96FD336A}"/>
                </a:ext>
              </a:extLst>
            </p:cNvPr>
            <p:cNvSpPr txBox="1"/>
            <p:nvPr/>
          </p:nvSpPr>
          <p:spPr>
            <a:xfrm>
              <a:off x="5807355" y="3064042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871428-7A58-FF42-B99F-85E7C8E3762E}"/>
                </a:ext>
              </a:extLst>
            </p:cNvPr>
            <p:cNvSpPr txBox="1"/>
            <p:nvPr/>
          </p:nvSpPr>
          <p:spPr>
            <a:xfrm>
              <a:off x="8919055" y="3075042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82D85F6-51B9-E541-A5BF-C2ADDB3376AD}"/>
                </a:ext>
              </a:extLst>
            </p:cNvPr>
            <p:cNvCxnSpPr/>
            <p:nvPr/>
          </p:nvCxnSpPr>
          <p:spPr>
            <a:xfrm>
              <a:off x="6053314" y="6721475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7E58199-BA42-F14E-9A62-186AA596EEB9}"/>
                </a:ext>
              </a:extLst>
            </p:cNvPr>
            <p:cNvSpPr txBox="1"/>
            <p:nvPr/>
          </p:nvSpPr>
          <p:spPr>
            <a:xfrm>
              <a:off x="5807355" y="6525809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13363D-E986-A74C-8E87-07AC45E195F5}"/>
                </a:ext>
              </a:extLst>
            </p:cNvPr>
            <p:cNvSpPr txBox="1"/>
            <p:nvPr/>
          </p:nvSpPr>
          <p:spPr>
            <a:xfrm>
              <a:off x="8919055" y="6536809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C8E8E2E-9A8C-AC4B-8D98-467CB6CDF6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4717" y="631666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0F1AF22-BE7B-F84C-8364-96294834A5A4}"/>
                </a:ext>
              </a:extLst>
            </p:cNvPr>
            <p:cNvCxnSpPr>
              <a:cxnSpLocks/>
            </p:cNvCxnSpPr>
            <p:nvPr/>
          </p:nvCxnSpPr>
          <p:spPr>
            <a:xfrm>
              <a:off x="2192492" y="511016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A8BF95C-C1FB-7C49-8960-E0B561C797ED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422116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AED5E2-0987-0C4E-84DC-2DC15C8B15AC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35728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7CA4528-3570-0844-903D-E3D05D70E155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300130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28EB787-951A-EE41-A44F-64064E0EB377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25250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EB465F0-3726-AB43-8EFB-F8B0EB479380}"/>
                </a:ext>
              </a:extLst>
            </p:cNvPr>
            <p:cNvCxnSpPr>
              <a:cxnSpLocks/>
            </p:cNvCxnSpPr>
            <p:nvPr/>
          </p:nvCxnSpPr>
          <p:spPr>
            <a:xfrm>
              <a:off x="2179792" y="211230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23AF47C-DD19-644C-8A44-1D3CC00CDE14}"/>
                </a:ext>
              </a:extLst>
            </p:cNvPr>
            <p:cNvCxnSpPr>
              <a:cxnSpLocks/>
            </p:cNvCxnSpPr>
            <p:nvPr/>
          </p:nvCxnSpPr>
          <p:spPr>
            <a:xfrm>
              <a:off x="2163917" y="173130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E20D716-DA48-8544-ACDE-F8ADD5D9DD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7892" y="1333341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0043D55-D10B-9043-B6A9-BC9FDBB72397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121269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FDF21E1-642F-6644-B6F4-DF1FD3822F34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112379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38B8791-29E4-CE40-AA4F-18D33BC5FA5D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105895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D772342-164A-8841-AEB4-FE913A4C3B6E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100180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3E998AF-8867-5842-A47B-A15FE3253429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954180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BF22CB5-6CB6-D54E-BFD7-AD270EDD7901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912905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66B0BE8-55EE-C94E-9786-D413259740AD}"/>
                </a:ext>
              </a:extLst>
            </p:cNvPr>
            <p:cNvCxnSpPr>
              <a:cxnSpLocks/>
            </p:cNvCxnSpPr>
            <p:nvPr/>
          </p:nvCxnSpPr>
          <p:spPr>
            <a:xfrm>
              <a:off x="2167092" y="874805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39D7482-B26A-504D-94AE-9B5727E244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7892" y="2035016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BBE84FF-9BFB-4346-A4EA-5A6023B355F1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1914366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C3FC895-3396-8645-A52E-2ED82057E4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1825466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9232745-A17E-EB4E-8E62-F23B67D78862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176063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98024A9-B8E7-5F44-9579-2908E0123753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1703480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D06742A-B616-D846-8089-17DD644D89F4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165585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A2685E8-271C-FA43-9DCE-5CDCC143711C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1614580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9A205BB-0B23-1C4A-98B6-493499E8B627}"/>
                </a:ext>
              </a:extLst>
            </p:cNvPr>
            <p:cNvCxnSpPr>
              <a:cxnSpLocks/>
            </p:cNvCxnSpPr>
            <p:nvPr/>
          </p:nvCxnSpPr>
          <p:spPr>
            <a:xfrm>
              <a:off x="2167092" y="1576480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06519CD-93B9-9749-8A36-A4B731716B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7892" y="2736691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C0EEFDA-7DEC-E143-BCAB-C3ED04620B6D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26160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A9E97EF-6352-E14D-9A3C-F143F7123329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25271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85B2485-BC4F-664B-BDA5-32AD89F1B45D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246230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D02AB09-28B6-9E47-ADAC-8861F603D23A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240515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3BFA997-9A87-354C-A00E-757405C8A96F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2357530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6C16735-EDBA-D94D-871C-7DE70E25F757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2316255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C2B15A5-396B-CF4E-A849-8190C4FA29EA}"/>
                </a:ext>
              </a:extLst>
            </p:cNvPr>
            <p:cNvCxnSpPr>
              <a:cxnSpLocks/>
            </p:cNvCxnSpPr>
            <p:nvPr/>
          </p:nvCxnSpPr>
          <p:spPr>
            <a:xfrm>
              <a:off x="2167092" y="2278155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2504997-EF9E-E74F-B9C2-1F442D0DBC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4717" y="4060823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027C3B4-0DBA-C347-9339-A6330A9428B0}"/>
                </a:ext>
              </a:extLst>
            </p:cNvPr>
            <p:cNvCxnSpPr>
              <a:cxnSpLocks/>
            </p:cNvCxnSpPr>
            <p:nvPr/>
          </p:nvCxnSpPr>
          <p:spPr>
            <a:xfrm>
              <a:off x="2195879" y="3940173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7EA6BBB-D9E4-3245-B696-3C6D8C16CBE6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3851273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0D36151-3AA2-2843-A5A3-32AA6214A27E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3786437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92D48CA-DEBF-D746-85DA-D37183DDCC1C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373267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7D2496C-54C8-0D42-ACCF-27FBCCCB7E91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3685049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9C37995-9CB9-D041-9582-72FC8FF40A66}"/>
                </a:ext>
              </a:extLst>
            </p:cNvPr>
            <p:cNvCxnSpPr>
              <a:cxnSpLocks/>
            </p:cNvCxnSpPr>
            <p:nvPr/>
          </p:nvCxnSpPr>
          <p:spPr>
            <a:xfrm>
              <a:off x="2179792" y="3640387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D04E169-A08E-4045-B30C-7A845D7FD099}"/>
                </a:ext>
              </a:extLst>
            </p:cNvPr>
            <p:cNvCxnSpPr>
              <a:cxnSpLocks/>
            </p:cNvCxnSpPr>
            <p:nvPr/>
          </p:nvCxnSpPr>
          <p:spPr>
            <a:xfrm>
              <a:off x="2163917" y="3605674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1E67A72-0CAE-9940-8C37-B207C3AFCE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7892" y="4765885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87C689E-7B12-824F-9E10-E109E0ACFA13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464184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91F3044-19AC-0946-9295-F4D9847FF478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455294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54057C0-1D24-8048-A2D9-0BE4E6CF55F1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4488112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6ECFCED-1A65-174E-A0AC-2073C0049898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443096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CEB63A8C-060C-5341-9027-A24A9394F333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4383337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7B7FAE3-1899-D745-B646-F13465AC3242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4342062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8911368-8DE7-9647-AA0F-86FB11E0187E}"/>
                </a:ext>
              </a:extLst>
            </p:cNvPr>
            <p:cNvCxnSpPr>
              <a:cxnSpLocks/>
            </p:cNvCxnSpPr>
            <p:nvPr/>
          </p:nvCxnSpPr>
          <p:spPr>
            <a:xfrm>
              <a:off x="2167092" y="4307349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7566B72-DFCD-3E45-A53D-6E843109B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7892" y="5467560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CB911524-448C-BA45-A2D7-904E98205155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534373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8ED46F9-7152-3A47-82AC-ACE09E29FA0C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525801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A0B18B5C-5D7D-9644-BD71-5527143961C1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5189999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A195948-B94A-FD42-8E67-CE67E45D5E1D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5132849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E8C0B61-69D3-4D4A-A231-D301C7FDCB8F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508522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5317F1C-B4BE-4341-BFCD-93B877844361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5043949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55040C7-F9C3-E446-A6CD-E8EB088F46CF}"/>
                </a:ext>
              </a:extLst>
            </p:cNvPr>
            <p:cNvCxnSpPr>
              <a:cxnSpLocks/>
            </p:cNvCxnSpPr>
            <p:nvPr/>
          </p:nvCxnSpPr>
          <p:spPr>
            <a:xfrm>
              <a:off x="2167092" y="5009024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5C265D0-6908-4F40-805A-FA099162D6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7892" y="6169235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93FE3AC-ABB5-0E47-8A3C-53101C0C5DAE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604541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68A9DBE5-C6EE-EB49-8497-3359DE73665D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595968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2B8E1DB4-9A2C-024E-A3BC-5BA3D99C2C7A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5891674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8EBE2FF-7624-484C-A52D-4B86755C5066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583452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22D904D8-EEB3-714A-B027-ACA19CD0A26E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5786899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26EFB56-D07A-5D48-8157-4CB19F7ABCA1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5748799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1129ED9-29A1-8C44-8F36-58D16543E6B3}"/>
                </a:ext>
              </a:extLst>
            </p:cNvPr>
            <p:cNvCxnSpPr>
              <a:cxnSpLocks/>
            </p:cNvCxnSpPr>
            <p:nvPr/>
          </p:nvCxnSpPr>
          <p:spPr>
            <a:xfrm>
              <a:off x="2167092" y="5710699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82CB24A0-FF0F-F24F-80A1-C7D77332AB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0093" y="629369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3A14620-B82C-FE4E-9CFA-CA356DE71D98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508719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1FBA124-C0CF-044F-9ECD-C8B51D812371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419819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57A3468A-5F71-D342-BBFB-111AAC85BBA2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354983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4DEEA9C-AD9E-4A48-9885-38E00E6A4EB9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297833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D8198A61-2505-B44D-8B02-D481A19EB6B6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250208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416FAD-0591-9146-B417-A2E1F9A9EE51}"/>
                </a:ext>
              </a:extLst>
            </p:cNvPr>
            <p:cNvCxnSpPr>
              <a:cxnSpLocks/>
            </p:cNvCxnSpPr>
            <p:nvPr/>
          </p:nvCxnSpPr>
          <p:spPr>
            <a:xfrm>
              <a:off x="6035168" y="208933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0CB93DA-3115-F045-850F-BB0BAA30A335}"/>
                </a:ext>
              </a:extLst>
            </p:cNvPr>
            <p:cNvCxnSpPr>
              <a:cxnSpLocks/>
            </p:cNvCxnSpPr>
            <p:nvPr/>
          </p:nvCxnSpPr>
          <p:spPr>
            <a:xfrm>
              <a:off x="6019293" y="170833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F875908-C771-9F43-B3E2-EBEBE06CBB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3268" y="1334219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069B1A90-F41F-8F4E-AF85-AEE2810EA02E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1210394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B745D3D-A1E8-E444-BA9F-1AB4ACE121C4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1121494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F5F9B8CE-7C61-9C4B-8DD7-B5713A58ADCE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105665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CB0AD99-900B-AC47-9FB6-D8CE22F23200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999508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94F5274-131C-8E47-BD24-544B31CED789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951883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DB455C1-F3C7-0F4B-B075-D6C22B0C711E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910608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695F59E2-791E-C645-BEEA-552778A2FED0}"/>
                </a:ext>
              </a:extLst>
            </p:cNvPr>
            <p:cNvCxnSpPr>
              <a:cxnSpLocks/>
            </p:cNvCxnSpPr>
            <p:nvPr/>
          </p:nvCxnSpPr>
          <p:spPr>
            <a:xfrm>
              <a:off x="6022468" y="872508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C2C96906-9B44-D947-8230-7193D2973C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3268" y="2035894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FFC3ED2B-DBA6-4E4D-B5F2-451369877FF3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1912069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83EF7DF8-BCE0-0146-A35D-816B81F41524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1826344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5AA998E-7177-5243-B92B-A736E4213D7A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1758333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AA01FF2D-6AB4-9E4D-9F2E-4FB4B4D3E1CC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1701183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FE45D03-A449-3748-ADDD-1CB93786DF26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1653558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0DF215F9-C3CD-3644-95A3-5323D30BC3C1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1612283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08BBC2B-AFFB-7E47-8579-2044F96F6141}"/>
                </a:ext>
              </a:extLst>
            </p:cNvPr>
            <p:cNvCxnSpPr>
              <a:cxnSpLocks/>
            </p:cNvCxnSpPr>
            <p:nvPr/>
          </p:nvCxnSpPr>
          <p:spPr>
            <a:xfrm>
              <a:off x="6022468" y="1574183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3E81ADD1-4B4F-7E42-9CD9-312150BE9B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3268" y="2737569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7027DFC6-545A-1146-B0EF-BFDF311F24FC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2613744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1F5723C8-529B-DC43-912C-A16CB7D4E71D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2524844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73B4C45B-38B9-5F49-B111-03FAE5CC21A8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246000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9D1A2DD1-61E7-064E-8E06-C314A773AAF1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2402858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58D3374B-F322-7F46-8032-B5989020CD58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2355233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A0E78322-A9A1-024C-BCBF-E36A21DBB526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2313958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A1AFD59-70DE-FF48-923C-481BBFECEEDD}"/>
                </a:ext>
              </a:extLst>
            </p:cNvPr>
            <p:cNvCxnSpPr>
              <a:cxnSpLocks/>
            </p:cNvCxnSpPr>
            <p:nvPr/>
          </p:nvCxnSpPr>
          <p:spPr>
            <a:xfrm>
              <a:off x="6022468" y="2275858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647CE9A-348B-2347-A609-D1025C65DB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0093" y="4058526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A3346E9F-3C91-514D-8F0B-625716613CAF}"/>
                </a:ext>
              </a:extLst>
            </p:cNvPr>
            <p:cNvCxnSpPr>
              <a:cxnSpLocks/>
            </p:cNvCxnSpPr>
            <p:nvPr/>
          </p:nvCxnSpPr>
          <p:spPr>
            <a:xfrm>
              <a:off x="6051255" y="3937876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4E9296BF-431A-6146-A08F-BD3C954DD6CD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3848976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9FE23DCD-734E-1946-B9A0-9A53ED572E61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378414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22D0D7BA-4859-654B-AA15-095510B02191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3730377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0B2BC11E-A913-804A-9474-FE0B9394B2A5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368275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E805DEE-BC22-6B4C-A11A-DDF777B5AE72}"/>
                </a:ext>
              </a:extLst>
            </p:cNvPr>
            <p:cNvCxnSpPr>
              <a:cxnSpLocks/>
            </p:cNvCxnSpPr>
            <p:nvPr/>
          </p:nvCxnSpPr>
          <p:spPr>
            <a:xfrm>
              <a:off x="6035168" y="3638090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91B64031-CCAA-DD49-9F4A-912A180124C8}"/>
                </a:ext>
              </a:extLst>
            </p:cNvPr>
            <p:cNvCxnSpPr>
              <a:cxnSpLocks/>
            </p:cNvCxnSpPr>
            <p:nvPr/>
          </p:nvCxnSpPr>
          <p:spPr>
            <a:xfrm>
              <a:off x="6019293" y="3603377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44BD77BA-987E-3241-A6A1-1D1496C5B1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3268" y="4763588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3E1A5328-EE8C-BF44-8AB1-BF5277E4954C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463955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E8BA8B1-F0FC-1B4D-BD9D-F82070DCD903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455065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71639652-97DE-1243-99EB-CE86232923AC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448581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DCC42A4E-772A-F046-BA1A-30696543A4A0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442866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CBCE4D4-9D41-C34A-9EB6-ED6255EF8307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4381040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802B63D-2757-E747-B566-59D9442E6792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4339765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88B8C4D7-2748-2C4E-A23C-79AD5D3064A2}"/>
                </a:ext>
              </a:extLst>
            </p:cNvPr>
            <p:cNvCxnSpPr>
              <a:cxnSpLocks/>
            </p:cNvCxnSpPr>
            <p:nvPr/>
          </p:nvCxnSpPr>
          <p:spPr>
            <a:xfrm>
              <a:off x="6022468" y="4305052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18241C26-9375-604F-AE84-26F3C72DD5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3268" y="5465263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84B4E73-4BCF-1E41-A3CF-21B08388D812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534143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E0AC6A5-88F1-F745-8AB0-55CE1D2141EE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5255713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A48A6667-6C02-994E-9FAD-202D60EAB622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5187702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F5710FB8-5491-F84C-B7CC-95F90EEA0AA7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513055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E6F32676-EB26-0A40-9FF5-9B7732431D2B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5082927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90768DD7-A1C2-5845-963A-7844794BFD7F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5041652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CF9AE1B2-B8BE-5944-941D-1134730E20E8}"/>
                </a:ext>
              </a:extLst>
            </p:cNvPr>
            <p:cNvCxnSpPr>
              <a:cxnSpLocks/>
            </p:cNvCxnSpPr>
            <p:nvPr/>
          </p:nvCxnSpPr>
          <p:spPr>
            <a:xfrm>
              <a:off x="6022468" y="5006727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3D8270BD-0C17-4F4A-9DB6-0D5B91A82D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3268" y="6166938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13B4DED4-5150-914B-A201-E30D79AA3EAE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6043113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9AE7DC8E-08CA-D94C-B386-189A0501A1EF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595738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06A3A888-5421-2448-87DA-59F99A976ACF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5889377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183B790A-D98C-EC47-8384-2F62579D4418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5832227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7E18CE3D-8A9A-5543-B4D3-0EF816683209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578460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B735468A-6C92-D441-8BAB-D7D4B8EFD8D0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5746502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DFB04FC-E800-9943-B3D6-609E9673D876}"/>
                </a:ext>
              </a:extLst>
            </p:cNvPr>
            <p:cNvCxnSpPr>
              <a:cxnSpLocks/>
            </p:cNvCxnSpPr>
            <p:nvPr/>
          </p:nvCxnSpPr>
          <p:spPr>
            <a:xfrm>
              <a:off x="6022468" y="5708402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969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F0D74FE5-C762-F949-81FE-0B01FB180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4091" y="3429028"/>
            <a:ext cx="3500968" cy="3319272"/>
          </a:xfrm>
          <a:prstGeom prst="rect">
            <a:avLst/>
          </a:prstGeom>
        </p:spPr>
      </p:pic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32B6B38A-3138-B846-9752-D93EF525A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0" y="3428613"/>
            <a:ext cx="3500968" cy="3319272"/>
          </a:xfrm>
          <a:prstGeom prst="rect">
            <a:avLst/>
          </a:prstGeom>
        </p:spPr>
      </p:pic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C1BCBD8B-D314-0A4A-A8A2-DE5C2D9D5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2732" y="-4579"/>
            <a:ext cx="3500968" cy="3319272"/>
          </a:xfrm>
          <a:prstGeom prst="rect">
            <a:avLst/>
          </a:prstGeom>
        </p:spPr>
      </p:pic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CAF2EF21-CF6B-5540-82A4-8E2436A4A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" y="-4356"/>
            <a:ext cx="3500968" cy="3319272"/>
          </a:xfrm>
          <a:prstGeom prst="rect">
            <a:avLst/>
          </a:prstGeom>
        </p:spPr>
      </p:pic>
      <p:pic>
        <p:nvPicPr>
          <p:cNvPr id="86" name="Picture 85" descr="Diagram&#10;&#10;Description automatically generated">
            <a:extLst>
              <a:ext uri="{FF2B5EF4-FFF2-40B4-BE49-F238E27FC236}">
                <a16:creationId xmlns:a16="http://schemas.microsoft.com/office/drawing/2014/main" id="{BCD12FDB-6954-3844-ABC6-94872B40F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1051" y="670563"/>
            <a:ext cx="4928515" cy="5661132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585ACB7B-2F73-4747-94DF-15588CD99E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6809"/>
          <a:stretch/>
        </p:blipFill>
        <p:spPr>
          <a:xfrm>
            <a:off x="3467400" y="33298"/>
            <a:ext cx="5179739" cy="699744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A588BEC-C11C-3146-8897-DC79115647F6}"/>
              </a:ext>
            </a:extLst>
          </p:cNvPr>
          <p:cNvCxnSpPr>
            <a:cxnSpLocks/>
          </p:cNvCxnSpPr>
          <p:nvPr/>
        </p:nvCxnSpPr>
        <p:spPr>
          <a:xfrm>
            <a:off x="5534814" y="4243473"/>
            <a:ext cx="0" cy="118243"/>
          </a:xfrm>
          <a:prstGeom prst="straightConnector1">
            <a:avLst/>
          </a:prstGeom>
          <a:ln w="50800">
            <a:solidFill>
              <a:srgbClr val="014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6A14746-E085-764E-856A-B6515059F172}"/>
              </a:ext>
            </a:extLst>
          </p:cNvPr>
          <p:cNvCxnSpPr>
            <a:cxnSpLocks/>
          </p:cNvCxnSpPr>
          <p:nvPr/>
        </p:nvCxnSpPr>
        <p:spPr>
          <a:xfrm flipV="1">
            <a:off x="5255525" y="2496577"/>
            <a:ext cx="0" cy="91548"/>
          </a:xfrm>
          <a:prstGeom prst="straightConnector1">
            <a:avLst/>
          </a:prstGeom>
          <a:ln w="50800">
            <a:solidFill>
              <a:srgbClr val="1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0F8C89E-43AB-FE46-8BB0-8D45BC9EB411}"/>
              </a:ext>
            </a:extLst>
          </p:cNvPr>
          <p:cNvCxnSpPr>
            <a:cxnSpLocks/>
          </p:cNvCxnSpPr>
          <p:nvPr/>
        </p:nvCxnSpPr>
        <p:spPr>
          <a:xfrm>
            <a:off x="5539635" y="4757373"/>
            <a:ext cx="0" cy="83829"/>
          </a:xfrm>
          <a:prstGeom prst="straightConnector1">
            <a:avLst/>
          </a:prstGeom>
          <a:ln w="50800">
            <a:solidFill>
              <a:srgbClr val="91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67329DF-EF4A-C14C-ABBA-288508CBE775}"/>
              </a:ext>
            </a:extLst>
          </p:cNvPr>
          <p:cNvCxnSpPr>
            <a:cxnSpLocks/>
          </p:cNvCxnSpPr>
          <p:nvPr/>
        </p:nvCxnSpPr>
        <p:spPr>
          <a:xfrm flipV="1">
            <a:off x="5149753" y="1404333"/>
            <a:ext cx="0" cy="91548"/>
          </a:xfrm>
          <a:prstGeom prst="straightConnector1">
            <a:avLst/>
          </a:prstGeom>
          <a:ln w="50800">
            <a:solidFill>
              <a:srgbClr val="FE01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F82FAA6-80E8-B242-9214-6E9158008249}"/>
              </a:ext>
            </a:extLst>
          </p:cNvPr>
          <p:cNvCxnSpPr>
            <a:cxnSpLocks/>
            <a:stCxn id="67" idx="1"/>
            <a:endCxn id="66" idx="3"/>
          </p:cNvCxnSpPr>
          <p:nvPr/>
        </p:nvCxnSpPr>
        <p:spPr>
          <a:xfrm flipH="1" flipV="1">
            <a:off x="409980" y="3316463"/>
            <a:ext cx="2834683" cy="110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F8C607BF-8C9C-7846-B6CA-C3BD70D1EEA3}"/>
              </a:ext>
            </a:extLst>
          </p:cNvPr>
          <p:cNvSpPr txBox="1"/>
          <p:nvPr/>
        </p:nvSpPr>
        <p:spPr>
          <a:xfrm>
            <a:off x="119516" y="313179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C994681-25D0-684E-8E42-A184251E0783}"/>
              </a:ext>
            </a:extLst>
          </p:cNvPr>
          <p:cNvSpPr txBox="1"/>
          <p:nvPr/>
        </p:nvSpPr>
        <p:spPr>
          <a:xfrm>
            <a:off x="3244663" y="314279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B81E555-391F-4A48-BE14-1E63036B856B}"/>
              </a:ext>
            </a:extLst>
          </p:cNvPr>
          <p:cNvCxnSpPr/>
          <p:nvPr/>
        </p:nvCxnSpPr>
        <p:spPr>
          <a:xfrm>
            <a:off x="9104240" y="3327463"/>
            <a:ext cx="295479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8920B45F-E477-4840-B2A0-331326575B84}"/>
              </a:ext>
            </a:extLst>
          </p:cNvPr>
          <p:cNvSpPr txBox="1"/>
          <p:nvPr/>
        </p:nvSpPr>
        <p:spPr>
          <a:xfrm>
            <a:off x="8858281" y="313179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872CC70-A17B-EB47-B599-ECDE7F000A71}"/>
              </a:ext>
            </a:extLst>
          </p:cNvPr>
          <p:cNvSpPr txBox="1"/>
          <p:nvPr/>
        </p:nvSpPr>
        <p:spPr>
          <a:xfrm>
            <a:off x="11969981" y="314279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660AF066-840C-F94D-B1D9-5E99246BD4FC}"/>
              </a:ext>
            </a:extLst>
          </p:cNvPr>
          <p:cNvCxnSpPr/>
          <p:nvPr/>
        </p:nvCxnSpPr>
        <p:spPr>
          <a:xfrm>
            <a:off x="9104240" y="6781753"/>
            <a:ext cx="295479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09A1CE38-13AE-254C-A9AF-D9D2BF16368B}"/>
              </a:ext>
            </a:extLst>
          </p:cNvPr>
          <p:cNvSpPr txBox="1"/>
          <p:nvPr/>
        </p:nvSpPr>
        <p:spPr>
          <a:xfrm>
            <a:off x="8858281" y="658608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F69F694-89E4-3A41-8346-420A18571C76}"/>
              </a:ext>
            </a:extLst>
          </p:cNvPr>
          <p:cNvSpPr txBox="1"/>
          <p:nvPr/>
        </p:nvSpPr>
        <p:spPr>
          <a:xfrm>
            <a:off x="11969981" y="659708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pic>
        <p:nvPicPr>
          <p:cNvPr id="88" name="Picture 8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1543E75-CC3D-3445-AF79-D66135B121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560" t="87161" r="3200" b="1837"/>
          <a:stretch/>
        </p:blipFill>
        <p:spPr>
          <a:xfrm>
            <a:off x="4234998" y="6316087"/>
            <a:ext cx="3082466" cy="458757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31F76C5F-0DAE-D04F-88B5-E165CC1F7B85}"/>
              </a:ext>
            </a:extLst>
          </p:cNvPr>
          <p:cNvSpPr txBox="1"/>
          <p:nvPr/>
        </p:nvSpPr>
        <p:spPr>
          <a:xfrm>
            <a:off x="6035752" y="393326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6AA584-1478-9F48-BE3E-62963D98BE66}"/>
              </a:ext>
            </a:extLst>
          </p:cNvPr>
          <p:cNvSpPr txBox="1"/>
          <p:nvPr/>
        </p:nvSpPr>
        <p:spPr>
          <a:xfrm>
            <a:off x="4041315" y="263045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0B34B58-8713-E44B-BE47-1C67BDF84E43}"/>
              </a:ext>
            </a:extLst>
          </p:cNvPr>
          <p:cNvSpPr txBox="1"/>
          <p:nvPr/>
        </p:nvSpPr>
        <p:spPr>
          <a:xfrm>
            <a:off x="6035751" y="436171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2362972-C8CC-6F4C-A2D8-BB34A073AD8A}"/>
              </a:ext>
            </a:extLst>
          </p:cNvPr>
          <p:cNvSpPr txBox="1"/>
          <p:nvPr/>
        </p:nvSpPr>
        <p:spPr>
          <a:xfrm>
            <a:off x="3984130" y="150733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FL4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697B5780-D6EE-F843-8C73-C16C3ABA15D3}"/>
              </a:ext>
            </a:extLst>
          </p:cNvPr>
          <p:cNvCxnSpPr>
            <a:cxnSpLocks/>
            <a:stCxn id="92" idx="3"/>
          </p:cNvCxnSpPr>
          <p:nvPr/>
        </p:nvCxnSpPr>
        <p:spPr>
          <a:xfrm flipV="1">
            <a:off x="4489397" y="1562964"/>
            <a:ext cx="539803" cy="1290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F0C0342A-A598-2044-A651-4C8C0D526371}"/>
              </a:ext>
            </a:extLst>
          </p:cNvPr>
          <p:cNvCxnSpPr>
            <a:cxnSpLocks/>
          </p:cNvCxnSpPr>
          <p:nvPr/>
        </p:nvCxnSpPr>
        <p:spPr>
          <a:xfrm flipV="1">
            <a:off x="4526580" y="2658802"/>
            <a:ext cx="539803" cy="1290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13E1B2AC-90A3-1B48-9CF4-07F93BCE7855}"/>
              </a:ext>
            </a:extLst>
          </p:cNvPr>
          <p:cNvCxnSpPr>
            <a:cxnSpLocks/>
            <a:stCxn id="89" idx="1"/>
          </p:cNvCxnSpPr>
          <p:nvPr/>
        </p:nvCxnSpPr>
        <p:spPr>
          <a:xfrm flipH="1">
            <a:off x="5659725" y="4117928"/>
            <a:ext cx="376027" cy="12510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E361131E-7F09-0042-B2B0-EDDE03F76229}"/>
              </a:ext>
            </a:extLst>
          </p:cNvPr>
          <p:cNvCxnSpPr>
            <a:cxnSpLocks/>
            <a:stCxn id="91" idx="1"/>
          </p:cNvCxnSpPr>
          <p:nvPr/>
        </p:nvCxnSpPr>
        <p:spPr>
          <a:xfrm flipH="1">
            <a:off x="5684815" y="4546382"/>
            <a:ext cx="350936" cy="1846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4D6AC5F2-98C7-784D-8D3C-302257E0A890}"/>
              </a:ext>
            </a:extLst>
          </p:cNvPr>
          <p:cNvCxnSpPr/>
          <p:nvPr/>
        </p:nvCxnSpPr>
        <p:spPr>
          <a:xfrm>
            <a:off x="6822831" y="1207477"/>
            <a:ext cx="109024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51F71614-9A72-5840-B52C-F234B4512A12}"/>
              </a:ext>
            </a:extLst>
          </p:cNvPr>
          <p:cNvCxnSpPr>
            <a:cxnSpLocks/>
          </p:cNvCxnSpPr>
          <p:nvPr/>
        </p:nvCxnSpPr>
        <p:spPr>
          <a:xfrm>
            <a:off x="6822831" y="1124267"/>
            <a:ext cx="0" cy="1613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09A3F077-94F4-F84D-9F4B-648FEDB6CAB6}"/>
              </a:ext>
            </a:extLst>
          </p:cNvPr>
          <p:cNvCxnSpPr>
            <a:cxnSpLocks/>
          </p:cNvCxnSpPr>
          <p:nvPr/>
        </p:nvCxnSpPr>
        <p:spPr>
          <a:xfrm>
            <a:off x="7913077" y="1129553"/>
            <a:ext cx="0" cy="1613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2E41D22F-E3F8-BE49-BEDE-5ECCE4B54CA2}"/>
              </a:ext>
            </a:extLst>
          </p:cNvPr>
          <p:cNvSpPr txBox="1"/>
          <p:nvPr/>
        </p:nvSpPr>
        <p:spPr>
          <a:xfrm>
            <a:off x="7099290" y="1188497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20 km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112881E9-3C51-1B4A-A3E2-A7C01CE0A484}"/>
              </a:ext>
            </a:extLst>
          </p:cNvPr>
          <p:cNvCxnSpPr>
            <a:cxnSpLocks/>
          </p:cNvCxnSpPr>
          <p:nvPr/>
        </p:nvCxnSpPr>
        <p:spPr>
          <a:xfrm flipH="1" flipV="1">
            <a:off x="4245151" y="3911744"/>
            <a:ext cx="384447" cy="894175"/>
          </a:xfrm>
          <a:prstGeom prst="straightConnector1">
            <a:avLst/>
          </a:prstGeom>
          <a:ln w="952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A687D1EE-BC29-BF47-9B51-B203970D4A96}"/>
              </a:ext>
            </a:extLst>
          </p:cNvPr>
          <p:cNvCxnSpPr>
            <a:cxnSpLocks/>
          </p:cNvCxnSpPr>
          <p:nvPr/>
        </p:nvCxnSpPr>
        <p:spPr>
          <a:xfrm flipV="1">
            <a:off x="5386385" y="6638633"/>
            <a:ext cx="982645" cy="22205"/>
          </a:xfrm>
          <a:prstGeom prst="straightConnector1">
            <a:avLst/>
          </a:prstGeom>
          <a:ln w="952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E4568958-AE0A-9D4B-8DD9-F9A7CFE7CDAB}"/>
              </a:ext>
            </a:extLst>
          </p:cNvPr>
          <p:cNvSpPr txBox="1"/>
          <p:nvPr/>
        </p:nvSpPr>
        <p:spPr>
          <a:xfrm>
            <a:off x="6393238" y="6496324"/>
            <a:ext cx="20431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292929"/>
                </a:solidFill>
              </a:rPr>
              <a:t>SR-Anvil Wind Direction</a:t>
            </a: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ABD61CC9-9CA6-FE4E-9CC4-DDFE82E2DDFE}"/>
              </a:ext>
            </a:extLst>
          </p:cNvPr>
          <p:cNvCxnSpPr>
            <a:cxnSpLocks/>
          </p:cNvCxnSpPr>
          <p:nvPr/>
        </p:nvCxnSpPr>
        <p:spPr>
          <a:xfrm flipH="1" flipV="1">
            <a:off x="6269307" y="3118042"/>
            <a:ext cx="384447" cy="894175"/>
          </a:xfrm>
          <a:prstGeom prst="straightConnector1">
            <a:avLst/>
          </a:prstGeom>
          <a:ln w="952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A6716C6D-9A4C-0043-937E-2448C854BF80}"/>
              </a:ext>
            </a:extLst>
          </p:cNvPr>
          <p:cNvCxnSpPr>
            <a:cxnSpLocks/>
            <a:stCxn id="131" idx="1"/>
            <a:endCxn id="130" idx="3"/>
          </p:cNvCxnSpPr>
          <p:nvPr/>
        </p:nvCxnSpPr>
        <p:spPr>
          <a:xfrm flipH="1" flipV="1">
            <a:off x="412165" y="6781753"/>
            <a:ext cx="2834683" cy="110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4400F023-3E4E-7E4D-AB8D-2408CDC69293}"/>
              </a:ext>
            </a:extLst>
          </p:cNvPr>
          <p:cNvSpPr txBox="1"/>
          <p:nvPr/>
        </p:nvSpPr>
        <p:spPr>
          <a:xfrm>
            <a:off x="121701" y="659708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CAE25B8-906D-6849-8904-21CD4A77801E}"/>
              </a:ext>
            </a:extLst>
          </p:cNvPr>
          <p:cNvSpPr txBox="1"/>
          <p:nvPr/>
        </p:nvSpPr>
        <p:spPr>
          <a:xfrm>
            <a:off x="3246848" y="660808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A98718A1-978E-F143-A636-57789E30A794}"/>
              </a:ext>
            </a:extLst>
          </p:cNvPr>
          <p:cNvCxnSpPr>
            <a:cxnSpLocks/>
          </p:cNvCxnSpPr>
          <p:nvPr/>
        </p:nvCxnSpPr>
        <p:spPr>
          <a:xfrm flipH="1" flipV="1">
            <a:off x="7893501" y="2325939"/>
            <a:ext cx="384447" cy="894175"/>
          </a:xfrm>
          <a:prstGeom prst="straightConnector1">
            <a:avLst/>
          </a:prstGeom>
          <a:ln w="952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E89FD264-8001-0243-9D61-FC8033368C42}"/>
              </a:ext>
            </a:extLst>
          </p:cNvPr>
          <p:cNvCxnSpPr>
            <a:cxnSpLocks/>
          </p:cNvCxnSpPr>
          <p:nvPr/>
        </p:nvCxnSpPr>
        <p:spPr>
          <a:xfrm flipH="1">
            <a:off x="397363" y="2740025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5CAA7EBD-F889-AF43-B68F-BFCE6178973C}"/>
              </a:ext>
            </a:extLst>
          </p:cNvPr>
          <p:cNvCxnSpPr>
            <a:cxnSpLocks/>
          </p:cNvCxnSpPr>
          <p:nvPr/>
        </p:nvCxnSpPr>
        <p:spPr>
          <a:xfrm>
            <a:off x="378313" y="257492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713184D4-47F1-924E-9727-6AF6B9ED4272}"/>
              </a:ext>
            </a:extLst>
          </p:cNvPr>
          <p:cNvCxnSpPr>
            <a:cxnSpLocks/>
          </p:cNvCxnSpPr>
          <p:nvPr/>
        </p:nvCxnSpPr>
        <p:spPr>
          <a:xfrm>
            <a:off x="378313" y="245110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124D6540-A628-C34D-B866-0664E3568C7B}"/>
              </a:ext>
            </a:extLst>
          </p:cNvPr>
          <p:cNvCxnSpPr>
            <a:cxnSpLocks/>
          </p:cNvCxnSpPr>
          <p:nvPr/>
        </p:nvCxnSpPr>
        <p:spPr>
          <a:xfrm>
            <a:off x="378313" y="2357689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AFA03491-C8D9-884A-AAC1-E26D2DE997CE}"/>
              </a:ext>
            </a:extLst>
          </p:cNvPr>
          <p:cNvCxnSpPr>
            <a:cxnSpLocks/>
          </p:cNvCxnSpPr>
          <p:nvPr/>
        </p:nvCxnSpPr>
        <p:spPr>
          <a:xfrm>
            <a:off x="362438" y="228466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FBFBA5B9-9095-514B-85D1-969A9CE49C5C}"/>
              </a:ext>
            </a:extLst>
          </p:cNvPr>
          <p:cNvCxnSpPr>
            <a:cxnSpLocks/>
          </p:cNvCxnSpPr>
          <p:nvPr/>
        </p:nvCxnSpPr>
        <p:spPr>
          <a:xfrm>
            <a:off x="362438" y="222116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A02143AD-7231-054B-A5A1-9334008174CE}"/>
              </a:ext>
            </a:extLst>
          </p:cNvPr>
          <p:cNvCxnSpPr>
            <a:cxnSpLocks/>
          </p:cNvCxnSpPr>
          <p:nvPr/>
        </p:nvCxnSpPr>
        <p:spPr>
          <a:xfrm>
            <a:off x="362438" y="2160839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A45824EF-87FD-3447-9960-0480774347A7}"/>
              </a:ext>
            </a:extLst>
          </p:cNvPr>
          <p:cNvCxnSpPr>
            <a:cxnSpLocks/>
          </p:cNvCxnSpPr>
          <p:nvPr/>
        </p:nvCxnSpPr>
        <p:spPr>
          <a:xfrm>
            <a:off x="346563" y="2113214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CA36519D-5915-C943-930E-3751510F2303}"/>
              </a:ext>
            </a:extLst>
          </p:cNvPr>
          <p:cNvCxnSpPr>
            <a:cxnSpLocks/>
          </p:cNvCxnSpPr>
          <p:nvPr/>
        </p:nvCxnSpPr>
        <p:spPr>
          <a:xfrm flipH="1">
            <a:off x="394123" y="177784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9AF5203D-D410-2F43-8DDE-427F8C489210}"/>
              </a:ext>
            </a:extLst>
          </p:cNvPr>
          <p:cNvCxnSpPr>
            <a:cxnSpLocks/>
          </p:cNvCxnSpPr>
          <p:nvPr/>
        </p:nvCxnSpPr>
        <p:spPr>
          <a:xfrm>
            <a:off x="375073" y="16127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7F483BF3-F22E-0C45-A147-3029603BEE89}"/>
              </a:ext>
            </a:extLst>
          </p:cNvPr>
          <p:cNvCxnSpPr>
            <a:cxnSpLocks/>
          </p:cNvCxnSpPr>
          <p:nvPr/>
        </p:nvCxnSpPr>
        <p:spPr>
          <a:xfrm>
            <a:off x="375073" y="14857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2EA17FD6-4EE1-1148-880D-5F8258483806}"/>
              </a:ext>
            </a:extLst>
          </p:cNvPr>
          <p:cNvCxnSpPr>
            <a:cxnSpLocks/>
          </p:cNvCxnSpPr>
          <p:nvPr/>
        </p:nvCxnSpPr>
        <p:spPr>
          <a:xfrm>
            <a:off x="375073" y="139233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EA0C18E3-624A-0B43-97C9-BAC57DAA6185}"/>
              </a:ext>
            </a:extLst>
          </p:cNvPr>
          <p:cNvCxnSpPr>
            <a:cxnSpLocks/>
          </p:cNvCxnSpPr>
          <p:nvPr/>
        </p:nvCxnSpPr>
        <p:spPr>
          <a:xfrm>
            <a:off x="362373" y="132248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C28A8B53-CD22-5748-9193-C42B78EF9434}"/>
              </a:ext>
            </a:extLst>
          </p:cNvPr>
          <p:cNvCxnSpPr>
            <a:cxnSpLocks/>
          </p:cNvCxnSpPr>
          <p:nvPr/>
        </p:nvCxnSpPr>
        <p:spPr>
          <a:xfrm>
            <a:off x="362373" y="12558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6C1BE032-C9DC-E94F-9EE4-911EC558F7A5}"/>
              </a:ext>
            </a:extLst>
          </p:cNvPr>
          <p:cNvCxnSpPr>
            <a:cxnSpLocks/>
          </p:cNvCxnSpPr>
          <p:nvPr/>
        </p:nvCxnSpPr>
        <p:spPr>
          <a:xfrm>
            <a:off x="362373" y="1201830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4F40A60B-BA4F-0D40-A5BD-DA9319655250}"/>
              </a:ext>
            </a:extLst>
          </p:cNvPr>
          <p:cNvCxnSpPr>
            <a:cxnSpLocks/>
          </p:cNvCxnSpPr>
          <p:nvPr/>
        </p:nvCxnSpPr>
        <p:spPr>
          <a:xfrm>
            <a:off x="346498" y="115103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06FE9508-5B03-4346-B6C6-999631B00FF0}"/>
              </a:ext>
            </a:extLst>
          </p:cNvPr>
          <p:cNvCxnSpPr>
            <a:cxnSpLocks/>
          </p:cNvCxnSpPr>
          <p:nvPr/>
        </p:nvCxnSpPr>
        <p:spPr>
          <a:xfrm flipH="1">
            <a:off x="394123" y="81264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4B1FD2E0-2E3B-9F4B-AF10-E50B79612749}"/>
              </a:ext>
            </a:extLst>
          </p:cNvPr>
          <p:cNvCxnSpPr>
            <a:cxnSpLocks/>
          </p:cNvCxnSpPr>
          <p:nvPr/>
        </p:nvCxnSpPr>
        <p:spPr>
          <a:xfrm>
            <a:off x="375073" y="6475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2F8FBF68-1416-AD45-AD7E-69F0344ABF42}"/>
              </a:ext>
            </a:extLst>
          </p:cNvPr>
          <p:cNvCxnSpPr>
            <a:cxnSpLocks/>
          </p:cNvCxnSpPr>
          <p:nvPr/>
        </p:nvCxnSpPr>
        <p:spPr>
          <a:xfrm>
            <a:off x="375073" y="52689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BEACF64A-AB3C-6E46-AA46-D8446EA7DA0C}"/>
              </a:ext>
            </a:extLst>
          </p:cNvPr>
          <p:cNvCxnSpPr>
            <a:cxnSpLocks/>
          </p:cNvCxnSpPr>
          <p:nvPr/>
        </p:nvCxnSpPr>
        <p:spPr>
          <a:xfrm>
            <a:off x="375073" y="43665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D22C98A6-46A4-684C-AE42-1BD2FC8B9A9A}"/>
              </a:ext>
            </a:extLst>
          </p:cNvPr>
          <p:cNvCxnSpPr>
            <a:cxnSpLocks/>
          </p:cNvCxnSpPr>
          <p:nvPr/>
        </p:nvCxnSpPr>
        <p:spPr>
          <a:xfrm>
            <a:off x="362373" y="36045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21691F2E-5F09-6A49-B0EC-6169591D7347}"/>
              </a:ext>
            </a:extLst>
          </p:cNvPr>
          <p:cNvCxnSpPr>
            <a:cxnSpLocks/>
          </p:cNvCxnSpPr>
          <p:nvPr/>
        </p:nvCxnSpPr>
        <p:spPr>
          <a:xfrm>
            <a:off x="362373" y="2906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42309A56-49C6-484C-A771-7E63EBF85B4E}"/>
              </a:ext>
            </a:extLst>
          </p:cNvPr>
          <p:cNvCxnSpPr>
            <a:cxnSpLocks/>
          </p:cNvCxnSpPr>
          <p:nvPr/>
        </p:nvCxnSpPr>
        <p:spPr>
          <a:xfrm>
            <a:off x="362373" y="239805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637CEFF3-B667-254E-AAC0-CDE9E93381BD}"/>
              </a:ext>
            </a:extLst>
          </p:cNvPr>
          <p:cNvCxnSpPr>
            <a:cxnSpLocks/>
          </p:cNvCxnSpPr>
          <p:nvPr/>
        </p:nvCxnSpPr>
        <p:spPr>
          <a:xfrm>
            <a:off x="346498" y="18583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8CCD432E-6E36-8640-81FF-094A048AB119}"/>
              </a:ext>
            </a:extLst>
          </p:cNvPr>
          <p:cNvCxnSpPr>
            <a:cxnSpLocks/>
          </p:cNvCxnSpPr>
          <p:nvPr/>
        </p:nvCxnSpPr>
        <p:spPr>
          <a:xfrm flipH="1">
            <a:off x="394170" y="6173072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BEAFD060-ECEE-4241-A550-7C266E9A3D84}"/>
              </a:ext>
            </a:extLst>
          </p:cNvPr>
          <p:cNvCxnSpPr>
            <a:cxnSpLocks/>
          </p:cNvCxnSpPr>
          <p:nvPr/>
        </p:nvCxnSpPr>
        <p:spPr>
          <a:xfrm>
            <a:off x="375120" y="600479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85A8973A-F5F5-CD4E-93B4-BFC0F9AAE616}"/>
              </a:ext>
            </a:extLst>
          </p:cNvPr>
          <p:cNvCxnSpPr>
            <a:cxnSpLocks/>
          </p:cNvCxnSpPr>
          <p:nvPr/>
        </p:nvCxnSpPr>
        <p:spPr>
          <a:xfrm>
            <a:off x="375120" y="588732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188F782E-DAF3-D540-B900-8B743A4F6786}"/>
              </a:ext>
            </a:extLst>
          </p:cNvPr>
          <p:cNvCxnSpPr>
            <a:cxnSpLocks/>
          </p:cNvCxnSpPr>
          <p:nvPr/>
        </p:nvCxnSpPr>
        <p:spPr>
          <a:xfrm>
            <a:off x="375120" y="579391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A4BAEA76-3124-2E44-ABE6-576E44190F3A}"/>
              </a:ext>
            </a:extLst>
          </p:cNvPr>
          <p:cNvCxnSpPr>
            <a:cxnSpLocks/>
          </p:cNvCxnSpPr>
          <p:nvPr/>
        </p:nvCxnSpPr>
        <p:spPr>
          <a:xfrm>
            <a:off x="359245" y="5720886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03B38176-40A5-AC44-B2B9-64B0FF34B653}"/>
              </a:ext>
            </a:extLst>
          </p:cNvPr>
          <p:cNvCxnSpPr>
            <a:cxnSpLocks/>
          </p:cNvCxnSpPr>
          <p:nvPr/>
        </p:nvCxnSpPr>
        <p:spPr>
          <a:xfrm>
            <a:off x="359245" y="5651036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FA1555C3-9D8C-3549-ADEE-283DC41AB90B}"/>
              </a:ext>
            </a:extLst>
          </p:cNvPr>
          <p:cNvCxnSpPr>
            <a:cxnSpLocks/>
          </p:cNvCxnSpPr>
          <p:nvPr/>
        </p:nvCxnSpPr>
        <p:spPr>
          <a:xfrm>
            <a:off x="359245" y="5593886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7F38CBA3-D560-C643-B3EA-6FD1CE91C515}"/>
              </a:ext>
            </a:extLst>
          </p:cNvPr>
          <p:cNvCxnSpPr>
            <a:cxnSpLocks/>
          </p:cNvCxnSpPr>
          <p:nvPr/>
        </p:nvCxnSpPr>
        <p:spPr>
          <a:xfrm>
            <a:off x="343370" y="5546261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DAFB22F1-6971-2949-A4E2-EA7169165C39}"/>
              </a:ext>
            </a:extLst>
          </p:cNvPr>
          <p:cNvCxnSpPr>
            <a:cxnSpLocks/>
          </p:cNvCxnSpPr>
          <p:nvPr/>
        </p:nvCxnSpPr>
        <p:spPr>
          <a:xfrm flipH="1">
            <a:off x="394105" y="5214063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604E5B2C-E4C8-3240-B762-762FD9D6519B}"/>
              </a:ext>
            </a:extLst>
          </p:cNvPr>
          <p:cNvCxnSpPr>
            <a:cxnSpLocks/>
          </p:cNvCxnSpPr>
          <p:nvPr/>
        </p:nvCxnSpPr>
        <p:spPr>
          <a:xfrm>
            <a:off x="375055" y="504578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6183CC98-5653-0D49-8B2B-965A869E7468}"/>
              </a:ext>
            </a:extLst>
          </p:cNvPr>
          <p:cNvCxnSpPr>
            <a:cxnSpLocks/>
          </p:cNvCxnSpPr>
          <p:nvPr/>
        </p:nvCxnSpPr>
        <p:spPr>
          <a:xfrm>
            <a:off x="375055" y="492513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C57F0C16-7BC4-A949-BE97-C140B6781EA6}"/>
              </a:ext>
            </a:extLst>
          </p:cNvPr>
          <p:cNvCxnSpPr>
            <a:cxnSpLocks/>
          </p:cNvCxnSpPr>
          <p:nvPr/>
        </p:nvCxnSpPr>
        <p:spPr>
          <a:xfrm>
            <a:off x="375055" y="482537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7E6F9AB9-9D55-7D44-9E80-A34295D30709}"/>
              </a:ext>
            </a:extLst>
          </p:cNvPr>
          <p:cNvCxnSpPr>
            <a:cxnSpLocks/>
          </p:cNvCxnSpPr>
          <p:nvPr/>
        </p:nvCxnSpPr>
        <p:spPr>
          <a:xfrm>
            <a:off x="359180" y="47523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FA326AE0-67FA-C04A-8E0F-4646AE34A440}"/>
              </a:ext>
            </a:extLst>
          </p:cNvPr>
          <p:cNvCxnSpPr>
            <a:cxnSpLocks/>
          </p:cNvCxnSpPr>
          <p:nvPr/>
        </p:nvCxnSpPr>
        <p:spPr>
          <a:xfrm>
            <a:off x="359180" y="46888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2A872879-299F-FD44-8A36-F5756291C5A1}"/>
              </a:ext>
            </a:extLst>
          </p:cNvPr>
          <p:cNvCxnSpPr>
            <a:cxnSpLocks/>
          </p:cNvCxnSpPr>
          <p:nvPr/>
        </p:nvCxnSpPr>
        <p:spPr>
          <a:xfrm>
            <a:off x="359180" y="4631702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FC10FCB7-B56B-F44E-9DC7-EFE46C8B2AED}"/>
              </a:ext>
            </a:extLst>
          </p:cNvPr>
          <p:cNvCxnSpPr>
            <a:cxnSpLocks/>
          </p:cNvCxnSpPr>
          <p:nvPr/>
        </p:nvCxnSpPr>
        <p:spPr>
          <a:xfrm>
            <a:off x="343305" y="4584077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1B36B99E-09BD-334E-8CFE-811E3658A1FF}"/>
              </a:ext>
            </a:extLst>
          </p:cNvPr>
          <p:cNvCxnSpPr>
            <a:cxnSpLocks/>
          </p:cNvCxnSpPr>
          <p:nvPr/>
        </p:nvCxnSpPr>
        <p:spPr>
          <a:xfrm flipH="1">
            <a:off x="394105" y="4245688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FDE07C9D-A960-D141-B447-5F783CCB0B99}"/>
              </a:ext>
            </a:extLst>
          </p:cNvPr>
          <p:cNvCxnSpPr>
            <a:cxnSpLocks/>
          </p:cNvCxnSpPr>
          <p:nvPr/>
        </p:nvCxnSpPr>
        <p:spPr>
          <a:xfrm>
            <a:off x="375055" y="408058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C726E0B0-2072-A948-88AD-B96629009DEE}"/>
              </a:ext>
            </a:extLst>
          </p:cNvPr>
          <p:cNvCxnSpPr>
            <a:cxnSpLocks/>
          </p:cNvCxnSpPr>
          <p:nvPr/>
        </p:nvCxnSpPr>
        <p:spPr>
          <a:xfrm>
            <a:off x="375055" y="395993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B3520F0E-6C59-AB4A-AB9F-2E2958039765}"/>
              </a:ext>
            </a:extLst>
          </p:cNvPr>
          <p:cNvCxnSpPr>
            <a:cxnSpLocks/>
          </p:cNvCxnSpPr>
          <p:nvPr/>
        </p:nvCxnSpPr>
        <p:spPr>
          <a:xfrm>
            <a:off x="375055" y="386970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19BC83CE-B037-B84C-A56C-214D2F9A7883}"/>
              </a:ext>
            </a:extLst>
          </p:cNvPr>
          <p:cNvCxnSpPr>
            <a:cxnSpLocks/>
          </p:cNvCxnSpPr>
          <p:nvPr/>
        </p:nvCxnSpPr>
        <p:spPr>
          <a:xfrm>
            <a:off x="359180" y="379350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FFF10B1A-E14D-DB4B-B9E6-931076434CE9}"/>
              </a:ext>
            </a:extLst>
          </p:cNvPr>
          <p:cNvCxnSpPr>
            <a:cxnSpLocks/>
          </p:cNvCxnSpPr>
          <p:nvPr/>
        </p:nvCxnSpPr>
        <p:spPr>
          <a:xfrm>
            <a:off x="359180" y="3726827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B85C43D4-A433-DB4D-8FBE-12C80B70913B}"/>
              </a:ext>
            </a:extLst>
          </p:cNvPr>
          <p:cNvCxnSpPr>
            <a:cxnSpLocks/>
          </p:cNvCxnSpPr>
          <p:nvPr/>
        </p:nvCxnSpPr>
        <p:spPr>
          <a:xfrm>
            <a:off x="359180" y="3676027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098A983F-E8B5-5B49-8327-CD94AE0AB5DE}"/>
              </a:ext>
            </a:extLst>
          </p:cNvPr>
          <p:cNvCxnSpPr>
            <a:cxnSpLocks/>
          </p:cNvCxnSpPr>
          <p:nvPr/>
        </p:nvCxnSpPr>
        <p:spPr>
          <a:xfrm>
            <a:off x="343305" y="3622052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10525ADD-0DE6-4A45-BEB2-6018947832EC}"/>
              </a:ext>
            </a:extLst>
          </p:cNvPr>
          <p:cNvCxnSpPr>
            <a:cxnSpLocks/>
          </p:cNvCxnSpPr>
          <p:nvPr/>
        </p:nvCxnSpPr>
        <p:spPr>
          <a:xfrm flipH="1">
            <a:off x="9085190" y="2740025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AC434695-6346-7A44-AF00-012EC359BE34}"/>
              </a:ext>
            </a:extLst>
          </p:cNvPr>
          <p:cNvCxnSpPr>
            <a:cxnSpLocks/>
          </p:cNvCxnSpPr>
          <p:nvPr/>
        </p:nvCxnSpPr>
        <p:spPr>
          <a:xfrm>
            <a:off x="9066140" y="257492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1349AFE5-ACFF-7B48-A721-3AD0EA5988CB}"/>
              </a:ext>
            </a:extLst>
          </p:cNvPr>
          <p:cNvCxnSpPr>
            <a:cxnSpLocks/>
          </p:cNvCxnSpPr>
          <p:nvPr/>
        </p:nvCxnSpPr>
        <p:spPr>
          <a:xfrm>
            <a:off x="9066140" y="245110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B40F3F5D-8E62-AB43-8E82-7C21E4583F3E}"/>
              </a:ext>
            </a:extLst>
          </p:cNvPr>
          <p:cNvCxnSpPr>
            <a:cxnSpLocks/>
          </p:cNvCxnSpPr>
          <p:nvPr/>
        </p:nvCxnSpPr>
        <p:spPr>
          <a:xfrm>
            <a:off x="9066140" y="2357689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CC87B6DC-068B-084F-8B5E-F5D90FC41FDF}"/>
              </a:ext>
            </a:extLst>
          </p:cNvPr>
          <p:cNvCxnSpPr>
            <a:cxnSpLocks/>
          </p:cNvCxnSpPr>
          <p:nvPr/>
        </p:nvCxnSpPr>
        <p:spPr>
          <a:xfrm>
            <a:off x="9050265" y="228466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FA74D70E-D95F-F94A-A0CE-2133E76F79E1}"/>
              </a:ext>
            </a:extLst>
          </p:cNvPr>
          <p:cNvCxnSpPr>
            <a:cxnSpLocks/>
          </p:cNvCxnSpPr>
          <p:nvPr/>
        </p:nvCxnSpPr>
        <p:spPr>
          <a:xfrm>
            <a:off x="9050265" y="222116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A2B8A7A6-A262-5947-A4EB-8F6C3D0B9CE2}"/>
              </a:ext>
            </a:extLst>
          </p:cNvPr>
          <p:cNvCxnSpPr>
            <a:cxnSpLocks/>
          </p:cNvCxnSpPr>
          <p:nvPr/>
        </p:nvCxnSpPr>
        <p:spPr>
          <a:xfrm>
            <a:off x="9050265" y="2160839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E2023CD2-59A7-924A-A9AE-8FB4C685DFA5}"/>
              </a:ext>
            </a:extLst>
          </p:cNvPr>
          <p:cNvCxnSpPr>
            <a:cxnSpLocks/>
          </p:cNvCxnSpPr>
          <p:nvPr/>
        </p:nvCxnSpPr>
        <p:spPr>
          <a:xfrm>
            <a:off x="9034390" y="2113214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C0C2A2EA-5A63-4E43-A3F6-D5A14023E2EC}"/>
              </a:ext>
            </a:extLst>
          </p:cNvPr>
          <p:cNvCxnSpPr>
            <a:cxnSpLocks/>
          </p:cNvCxnSpPr>
          <p:nvPr/>
        </p:nvCxnSpPr>
        <p:spPr>
          <a:xfrm flipH="1">
            <a:off x="9081950" y="177784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16DCEDB1-DAA1-C942-A73D-8AEB0D273100}"/>
              </a:ext>
            </a:extLst>
          </p:cNvPr>
          <p:cNvCxnSpPr>
            <a:cxnSpLocks/>
          </p:cNvCxnSpPr>
          <p:nvPr/>
        </p:nvCxnSpPr>
        <p:spPr>
          <a:xfrm>
            <a:off x="9062900" y="16127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958A095F-CE66-1546-BA77-F442E5764046}"/>
              </a:ext>
            </a:extLst>
          </p:cNvPr>
          <p:cNvCxnSpPr>
            <a:cxnSpLocks/>
          </p:cNvCxnSpPr>
          <p:nvPr/>
        </p:nvCxnSpPr>
        <p:spPr>
          <a:xfrm>
            <a:off x="9062900" y="14857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44B4F673-7106-0843-887F-C638C2E7D6FF}"/>
              </a:ext>
            </a:extLst>
          </p:cNvPr>
          <p:cNvCxnSpPr>
            <a:cxnSpLocks/>
          </p:cNvCxnSpPr>
          <p:nvPr/>
        </p:nvCxnSpPr>
        <p:spPr>
          <a:xfrm>
            <a:off x="9062900" y="139233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CED83F64-D900-6248-9B13-A3F539586780}"/>
              </a:ext>
            </a:extLst>
          </p:cNvPr>
          <p:cNvCxnSpPr>
            <a:cxnSpLocks/>
          </p:cNvCxnSpPr>
          <p:nvPr/>
        </p:nvCxnSpPr>
        <p:spPr>
          <a:xfrm>
            <a:off x="9050200" y="132248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5691E6A4-633A-494E-82F9-1E06FEE34FA7}"/>
              </a:ext>
            </a:extLst>
          </p:cNvPr>
          <p:cNvCxnSpPr>
            <a:cxnSpLocks/>
          </p:cNvCxnSpPr>
          <p:nvPr/>
        </p:nvCxnSpPr>
        <p:spPr>
          <a:xfrm>
            <a:off x="9050200" y="12558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72B9B15C-6192-174D-A5F3-AE68109E4AFF}"/>
              </a:ext>
            </a:extLst>
          </p:cNvPr>
          <p:cNvCxnSpPr>
            <a:cxnSpLocks/>
          </p:cNvCxnSpPr>
          <p:nvPr/>
        </p:nvCxnSpPr>
        <p:spPr>
          <a:xfrm>
            <a:off x="9050200" y="1201830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CE3AC5A5-F9F6-8A4F-B06A-2F6983D05A03}"/>
              </a:ext>
            </a:extLst>
          </p:cNvPr>
          <p:cNvCxnSpPr>
            <a:cxnSpLocks/>
          </p:cNvCxnSpPr>
          <p:nvPr/>
        </p:nvCxnSpPr>
        <p:spPr>
          <a:xfrm>
            <a:off x="9034325" y="115103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EE090802-3296-DA49-A78D-C55AD95107E3}"/>
              </a:ext>
            </a:extLst>
          </p:cNvPr>
          <p:cNvCxnSpPr>
            <a:cxnSpLocks/>
          </p:cNvCxnSpPr>
          <p:nvPr/>
        </p:nvCxnSpPr>
        <p:spPr>
          <a:xfrm flipH="1">
            <a:off x="9081950" y="81264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CD13D5FB-598E-C748-8F5F-3150EE4CD49E}"/>
              </a:ext>
            </a:extLst>
          </p:cNvPr>
          <p:cNvCxnSpPr>
            <a:cxnSpLocks/>
          </p:cNvCxnSpPr>
          <p:nvPr/>
        </p:nvCxnSpPr>
        <p:spPr>
          <a:xfrm>
            <a:off x="9062900" y="6475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31426C0D-BFAE-A346-A7CA-843368EA642E}"/>
              </a:ext>
            </a:extLst>
          </p:cNvPr>
          <p:cNvCxnSpPr>
            <a:cxnSpLocks/>
          </p:cNvCxnSpPr>
          <p:nvPr/>
        </p:nvCxnSpPr>
        <p:spPr>
          <a:xfrm>
            <a:off x="9062900" y="52689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DD9BA69B-A76A-2343-99F9-226FBBC31997}"/>
              </a:ext>
            </a:extLst>
          </p:cNvPr>
          <p:cNvCxnSpPr>
            <a:cxnSpLocks/>
          </p:cNvCxnSpPr>
          <p:nvPr/>
        </p:nvCxnSpPr>
        <p:spPr>
          <a:xfrm>
            <a:off x="9062900" y="43665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5260385C-2030-E54C-8F9E-FBC7F79774D2}"/>
              </a:ext>
            </a:extLst>
          </p:cNvPr>
          <p:cNvCxnSpPr>
            <a:cxnSpLocks/>
          </p:cNvCxnSpPr>
          <p:nvPr/>
        </p:nvCxnSpPr>
        <p:spPr>
          <a:xfrm>
            <a:off x="9050200" y="36045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6F9728E0-9874-CE4B-8629-1886F3B2E193}"/>
              </a:ext>
            </a:extLst>
          </p:cNvPr>
          <p:cNvCxnSpPr>
            <a:cxnSpLocks/>
          </p:cNvCxnSpPr>
          <p:nvPr/>
        </p:nvCxnSpPr>
        <p:spPr>
          <a:xfrm>
            <a:off x="9050200" y="2906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EEDF1D34-CCE4-9843-B870-C81A01996A16}"/>
              </a:ext>
            </a:extLst>
          </p:cNvPr>
          <p:cNvCxnSpPr>
            <a:cxnSpLocks/>
          </p:cNvCxnSpPr>
          <p:nvPr/>
        </p:nvCxnSpPr>
        <p:spPr>
          <a:xfrm>
            <a:off x="9050200" y="239805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E797DCF4-0976-5C45-B274-8ECC1124E03E}"/>
              </a:ext>
            </a:extLst>
          </p:cNvPr>
          <p:cNvCxnSpPr>
            <a:cxnSpLocks/>
          </p:cNvCxnSpPr>
          <p:nvPr/>
        </p:nvCxnSpPr>
        <p:spPr>
          <a:xfrm>
            <a:off x="9034325" y="18583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8ED81EDA-413B-5243-AD4F-3912D811DEC9}"/>
              </a:ext>
            </a:extLst>
          </p:cNvPr>
          <p:cNvCxnSpPr>
            <a:cxnSpLocks/>
          </p:cNvCxnSpPr>
          <p:nvPr/>
        </p:nvCxnSpPr>
        <p:spPr>
          <a:xfrm flipH="1">
            <a:off x="9081997" y="6173072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4EC58915-F79F-8B45-9CFA-2CE42B32241F}"/>
              </a:ext>
            </a:extLst>
          </p:cNvPr>
          <p:cNvCxnSpPr>
            <a:cxnSpLocks/>
          </p:cNvCxnSpPr>
          <p:nvPr/>
        </p:nvCxnSpPr>
        <p:spPr>
          <a:xfrm>
            <a:off x="9062947" y="600479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D5B62B78-84C7-D94C-BE47-EF197BB5442D}"/>
              </a:ext>
            </a:extLst>
          </p:cNvPr>
          <p:cNvCxnSpPr>
            <a:cxnSpLocks/>
          </p:cNvCxnSpPr>
          <p:nvPr/>
        </p:nvCxnSpPr>
        <p:spPr>
          <a:xfrm>
            <a:off x="9062947" y="588732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E8980252-51FE-8949-B3B2-F5E4B0C1D944}"/>
              </a:ext>
            </a:extLst>
          </p:cNvPr>
          <p:cNvCxnSpPr>
            <a:cxnSpLocks/>
          </p:cNvCxnSpPr>
          <p:nvPr/>
        </p:nvCxnSpPr>
        <p:spPr>
          <a:xfrm>
            <a:off x="9062947" y="579391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D2AAB3E8-3172-E747-93A2-774D966E3AA4}"/>
              </a:ext>
            </a:extLst>
          </p:cNvPr>
          <p:cNvCxnSpPr>
            <a:cxnSpLocks/>
          </p:cNvCxnSpPr>
          <p:nvPr/>
        </p:nvCxnSpPr>
        <p:spPr>
          <a:xfrm>
            <a:off x="9047072" y="5720886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4C5BCB06-11FF-4540-A265-D5921183E954}"/>
              </a:ext>
            </a:extLst>
          </p:cNvPr>
          <p:cNvCxnSpPr>
            <a:cxnSpLocks/>
          </p:cNvCxnSpPr>
          <p:nvPr/>
        </p:nvCxnSpPr>
        <p:spPr>
          <a:xfrm>
            <a:off x="9047072" y="5651036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685E7D03-1F70-D547-8A84-5C56ECDC1CD8}"/>
              </a:ext>
            </a:extLst>
          </p:cNvPr>
          <p:cNvCxnSpPr>
            <a:cxnSpLocks/>
          </p:cNvCxnSpPr>
          <p:nvPr/>
        </p:nvCxnSpPr>
        <p:spPr>
          <a:xfrm>
            <a:off x="9047072" y="5593886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10B1C89D-63A9-F747-A616-9AF6B74DB9AA}"/>
              </a:ext>
            </a:extLst>
          </p:cNvPr>
          <p:cNvCxnSpPr>
            <a:cxnSpLocks/>
          </p:cNvCxnSpPr>
          <p:nvPr/>
        </p:nvCxnSpPr>
        <p:spPr>
          <a:xfrm>
            <a:off x="9031197" y="5546261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31499563-94EB-1349-9C05-621B7C882AFC}"/>
              </a:ext>
            </a:extLst>
          </p:cNvPr>
          <p:cNvCxnSpPr>
            <a:cxnSpLocks/>
          </p:cNvCxnSpPr>
          <p:nvPr/>
        </p:nvCxnSpPr>
        <p:spPr>
          <a:xfrm flipH="1">
            <a:off x="9081932" y="5214063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CE1830CF-F64C-844E-A1D5-9F955B0093CC}"/>
              </a:ext>
            </a:extLst>
          </p:cNvPr>
          <p:cNvCxnSpPr>
            <a:cxnSpLocks/>
          </p:cNvCxnSpPr>
          <p:nvPr/>
        </p:nvCxnSpPr>
        <p:spPr>
          <a:xfrm>
            <a:off x="9062882" y="504578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3E2EF58F-C6A8-8C4B-9FD3-942C4AA7D688}"/>
              </a:ext>
            </a:extLst>
          </p:cNvPr>
          <p:cNvCxnSpPr>
            <a:cxnSpLocks/>
          </p:cNvCxnSpPr>
          <p:nvPr/>
        </p:nvCxnSpPr>
        <p:spPr>
          <a:xfrm>
            <a:off x="9062882" y="492513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F028687F-E018-9140-AB7A-867A5F713E7F}"/>
              </a:ext>
            </a:extLst>
          </p:cNvPr>
          <p:cNvCxnSpPr>
            <a:cxnSpLocks/>
          </p:cNvCxnSpPr>
          <p:nvPr/>
        </p:nvCxnSpPr>
        <p:spPr>
          <a:xfrm>
            <a:off x="9062882" y="482537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DB90EB7D-ADFE-8840-8D0B-9B217C7E332A}"/>
              </a:ext>
            </a:extLst>
          </p:cNvPr>
          <p:cNvCxnSpPr>
            <a:cxnSpLocks/>
          </p:cNvCxnSpPr>
          <p:nvPr/>
        </p:nvCxnSpPr>
        <p:spPr>
          <a:xfrm>
            <a:off x="9047007" y="47523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A21A565E-8D99-C240-8F76-DC13359EEAF7}"/>
              </a:ext>
            </a:extLst>
          </p:cNvPr>
          <p:cNvCxnSpPr>
            <a:cxnSpLocks/>
          </p:cNvCxnSpPr>
          <p:nvPr/>
        </p:nvCxnSpPr>
        <p:spPr>
          <a:xfrm>
            <a:off x="9047007" y="46888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367016BE-3639-DE41-B115-C1E2DE0F4390}"/>
              </a:ext>
            </a:extLst>
          </p:cNvPr>
          <p:cNvCxnSpPr>
            <a:cxnSpLocks/>
          </p:cNvCxnSpPr>
          <p:nvPr/>
        </p:nvCxnSpPr>
        <p:spPr>
          <a:xfrm>
            <a:off x="9047007" y="4631702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5676AE4F-A2DB-EB4E-8BBE-1A6D071A1A7E}"/>
              </a:ext>
            </a:extLst>
          </p:cNvPr>
          <p:cNvCxnSpPr>
            <a:cxnSpLocks/>
          </p:cNvCxnSpPr>
          <p:nvPr/>
        </p:nvCxnSpPr>
        <p:spPr>
          <a:xfrm>
            <a:off x="9031132" y="4584077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5ACB8FD2-0280-4640-8033-F5901B6FDF74}"/>
              </a:ext>
            </a:extLst>
          </p:cNvPr>
          <p:cNvCxnSpPr>
            <a:cxnSpLocks/>
          </p:cNvCxnSpPr>
          <p:nvPr/>
        </p:nvCxnSpPr>
        <p:spPr>
          <a:xfrm flipH="1">
            <a:off x="9081932" y="4245688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F6342BE0-34DC-3940-93C6-46B1C790FDE4}"/>
              </a:ext>
            </a:extLst>
          </p:cNvPr>
          <p:cNvCxnSpPr>
            <a:cxnSpLocks/>
          </p:cNvCxnSpPr>
          <p:nvPr/>
        </p:nvCxnSpPr>
        <p:spPr>
          <a:xfrm>
            <a:off x="9062882" y="408058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0DF578EF-8434-584D-B7E9-38B7D03B70B0}"/>
              </a:ext>
            </a:extLst>
          </p:cNvPr>
          <p:cNvCxnSpPr>
            <a:cxnSpLocks/>
          </p:cNvCxnSpPr>
          <p:nvPr/>
        </p:nvCxnSpPr>
        <p:spPr>
          <a:xfrm>
            <a:off x="9062882" y="395993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2D3BD7FE-21DA-C745-A726-EAB22537EC7F}"/>
              </a:ext>
            </a:extLst>
          </p:cNvPr>
          <p:cNvCxnSpPr>
            <a:cxnSpLocks/>
          </p:cNvCxnSpPr>
          <p:nvPr/>
        </p:nvCxnSpPr>
        <p:spPr>
          <a:xfrm>
            <a:off x="9062882" y="386970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659E4F89-EBDA-B543-AFFF-787E36F7509C}"/>
              </a:ext>
            </a:extLst>
          </p:cNvPr>
          <p:cNvCxnSpPr>
            <a:cxnSpLocks/>
          </p:cNvCxnSpPr>
          <p:nvPr/>
        </p:nvCxnSpPr>
        <p:spPr>
          <a:xfrm>
            <a:off x="9047007" y="379350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0034B29F-0678-DC4D-8B25-8CD041C38DD3}"/>
              </a:ext>
            </a:extLst>
          </p:cNvPr>
          <p:cNvCxnSpPr>
            <a:cxnSpLocks/>
          </p:cNvCxnSpPr>
          <p:nvPr/>
        </p:nvCxnSpPr>
        <p:spPr>
          <a:xfrm>
            <a:off x="9047007" y="3726827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>
            <a:extLst>
              <a:ext uri="{FF2B5EF4-FFF2-40B4-BE49-F238E27FC236}">
                <a16:creationId xmlns:a16="http://schemas.microsoft.com/office/drawing/2014/main" id="{3BF269B9-E020-C747-BB2C-24CAC6467B79}"/>
              </a:ext>
            </a:extLst>
          </p:cNvPr>
          <p:cNvCxnSpPr>
            <a:cxnSpLocks/>
          </p:cNvCxnSpPr>
          <p:nvPr/>
        </p:nvCxnSpPr>
        <p:spPr>
          <a:xfrm>
            <a:off x="9047007" y="3676027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1156BE07-4167-1747-96BF-39C21ED18B69}"/>
              </a:ext>
            </a:extLst>
          </p:cNvPr>
          <p:cNvCxnSpPr>
            <a:cxnSpLocks/>
          </p:cNvCxnSpPr>
          <p:nvPr/>
        </p:nvCxnSpPr>
        <p:spPr>
          <a:xfrm>
            <a:off x="9031132" y="3622052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812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C19E092-8E82-D44F-A4E0-884C9DB0CB83}"/>
              </a:ext>
            </a:extLst>
          </p:cNvPr>
          <p:cNvGrpSpPr/>
          <p:nvPr/>
        </p:nvGrpSpPr>
        <p:grpSpPr>
          <a:xfrm>
            <a:off x="119516" y="-8908"/>
            <a:ext cx="12184211" cy="6986327"/>
            <a:chOff x="119516" y="-8908"/>
            <a:chExt cx="12184211" cy="6986327"/>
          </a:xfrm>
        </p:grpSpPr>
        <p:pic>
          <p:nvPicPr>
            <p:cNvPr id="4" name="Picture 3" descr="Graphical user interface, chart&#10;&#10;Description automatically generated">
              <a:extLst>
                <a:ext uri="{FF2B5EF4-FFF2-40B4-BE49-F238E27FC236}">
                  <a16:creationId xmlns:a16="http://schemas.microsoft.com/office/drawing/2014/main" id="{9A1BCE4F-2D94-5E46-911E-D06FEC905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470" y="0"/>
              <a:ext cx="3430062" cy="3319272"/>
            </a:xfrm>
            <a:prstGeom prst="rect">
              <a:avLst/>
            </a:prstGeom>
          </p:spPr>
        </p:pic>
        <p:pic>
          <p:nvPicPr>
            <p:cNvPr id="8" name="Picture 7" descr="Chart, scatter chart&#10;&#10;Description automatically generated">
              <a:extLst>
                <a:ext uri="{FF2B5EF4-FFF2-40B4-BE49-F238E27FC236}">
                  <a16:creationId xmlns:a16="http://schemas.microsoft.com/office/drawing/2014/main" id="{C6FC2FEB-2433-8B4E-AD16-AB876CF61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58878" y="3426046"/>
              <a:ext cx="3430062" cy="3319272"/>
            </a:xfrm>
            <a:prstGeom prst="rect">
              <a:avLst/>
            </a:prstGeom>
          </p:spPr>
        </p:pic>
        <p:pic>
          <p:nvPicPr>
            <p:cNvPr id="12" name="Picture 11" descr="Chart, scatter chart&#10;&#10;Description automatically generated">
              <a:extLst>
                <a:ext uri="{FF2B5EF4-FFF2-40B4-BE49-F238E27FC236}">
                  <a16:creationId xmlns:a16="http://schemas.microsoft.com/office/drawing/2014/main" id="{E66349F5-C9CE-5243-9724-35F4D1577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478" y="3430822"/>
              <a:ext cx="3430062" cy="3319272"/>
            </a:xfrm>
            <a:prstGeom prst="rect">
              <a:avLst/>
            </a:prstGeom>
          </p:spPr>
        </p:pic>
        <p:pic>
          <p:nvPicPr>
            <p:cNvPr id="14" name="Picture 13" descr="Chart, scatter chart&#10;&#10;Description automatically generated">
              <a:extLst>
                <a:ext uri="{FF2B5EF4-FFF2-40B4-BE49-F238E27FC236}">
                  <a16:creationId xmlns:a16="http://schemas.microsoft.com/office/drawing/2014/main" id="{F08C6929-F4DD-A24D-90B8-B581B0862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36577" y="-8908"/>
              <a:ext cx="3430062" cy="3319272"/>
            </a:xfrm>
            <a:prstGeom prst="rect">
              <a:avLst/>
            </a:prstGeom>
          </p:spPr>
        </p:pic>
        <p:pic>
          <p:nvPicPr>
            <p:cNvPr id="86" name="Picture 85" descr="Diagram&#10;&#10;Description automatically generated">
              <a:extLst>
                <a:ext uri="{FF2B5EF4-FFF2-40B4-BE49-F238E27FC236}">
                  <a16:creationId xmlns:a16="http://schemas.microsoft.com/office/drawing/2014/main" id="{BCD12FDB-6954-3844-ABC6-94872B40F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91051" y="670563"/>
              <a:ext cx="4928515" cy="5661132"/>
            </a:xfrm>
            <a:prstGeom prst="rect">
              <a:avLst/>
            </a:prstGeom>
          </p:spPr>
        </p:pic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585ACB7B-2F73-4747-94DF-15588CD99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6809"/>
            <a:stretch/>
          </p:blipFill>
          <p:spPr>
            <a:xfrm>
              <a:off x="3467400" y="33298"/>
              <a:ext cx="5179739" cy="699744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A588BEC-C11C-3146-8897-DC79115647F6}"/>
                </a:ext>
              </a:extLst>
            </p:cNvPr>
            <p:cNvCxnSpPr>
              <a:cxnSpLocks/>
            </p:cNvCxnSpPr>
            <p:nvPr/>
          </p:nvCxnSpPr>
          <p:spPr>
            <a:xfrm>
              <a:off x="5534814" y="4243473"/>
              <a:ext cx="0" cy="118243"/>
            </a:xfrm>
            <a:prstGeom prst="straightConnector1">
              <a:avLst/>
            </a:prstGeom>
            <a:ln w="50800">
              <a:solidFill>
                <a:srgbClr val="014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6A14746-E085-764E-856A-B6515059F1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5525" y="2496577"/>
              <a:ext cx="0" cy="91548"/>
            </a:xfrm>
            <a:prstGeom prst="straightConnector1">
              <a:avLst/>
            </a:prstGeom>
            <a:ln w="50800">
              <a:solidFill>
                <a:srgbClr val="16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0F8C89E-43AB-FE46-8BB0-8D45BC9EB411}"/>
                </a:ext>
              </a:extLst>
            </p:cNvPr>
            <p:cNvCxnSpPr>
              <a:cxnSpLocks/>
            </p:cNvCxnSpPr>
            <p:nvPr/>
          </p:nvCxnSpPr>
          <p:spPr>
            <a:xfrm>
              <a:off x="5539635" y="4757373"/>
              <a:ext cx="0" cy="83829"/>
            </a:xfrm>
            <a:prstGeom prst="straightConnector1">
              <a:avLst/>
            </a:prstGeom>
            <a:ln w="50800">
              <a:solidFill>
                <a:srgbClr val="91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67329DF-EF4A-C14C-ABBA-288508CBE7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9753" y="1404333"/>
              <a:ext cx="0" cy="91548"/>
            </a:xfrm>
            <a:prstGeom prst="straightConnector1">
              <a:avLst/>
            </a:prstGeom>
            <a:ln w="50800">
              <a:solidFill>
                <a:srgbClr val="FE01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F82FAA6-80E8-B242-9214-6E9158008249}"/>
                </a:ext>
              </a:extLst>
            </p:cNvPr>
            <p:cNvCxnSpPr>
              <a:cxnSpLocks/>
              <a:stCxn id="67" idx="1"/>
              <a:endCxn id="66" idx="3"/>
            </p:cNvCxnSpPr>
            <p:nvPr/>
          </p:nvCxnSpPr>
          <p:spPr>
            <a:xfrm flipH="1" flipV="1">
              <a:off x="409980" y="3316463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8C607BF-8C9C-7846-B6CA-C3BD70D1EEA3}"/>
                </a:ext>
              </a:extLst>
            </p:cNvPr>
            <p:cNvSpPr txBox="1"/>
            <p:nvPr/>
          </p:nvSpPr>
          <p:spPr>
            <a:xfrm>
              <a:off x="119516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C994681-25D0-684E-8E42-A184251E0783}"/>
                </a:ext>
              </a:extLst>
            </p:cNvPr>
            <p:cNvSpPr txBox="1"/>
            <p:nvPr/>
          </p:nvSpPr>
          <p:spPr>
            <a:xfrm>
              <a:off x="3244663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0B81E555-391F-4A48-BE14-1E63036B856B}"/>
                </a:ext>
              </a:extLst>
            </p:cNvPr>
            <p:cNvCxnSpPr/>
            <p:nvPr/>
          </p:nvCxnSpPr>
          <p:spPr>
            <a:xfrm>
              <a:off x="9104240" y="3327463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920B45F-E477-4840-B2A0-331326575B84}"/>
                </a:ext>
              </a:extLst>
            </p:cNvPr>
            <p:cNvSpPr txBox="1"/>
            <p:nvPr/>
          </p:nvSpPr>
          <p:spPr>
            <a:xfrm>
              <a:off x="8858281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872CC70-A17B-EB47-B599-ECDE7F000A71}"/>
                </a:ext>
              </a:extLst>
            </p:cNvPr>
            <p:cNvSpPr txBox="1"/>
            <p:nvPr/>
          </p:nvSpPr>
          <p:spPr>
            <a:xfrm>
              <a:off x="11969981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60AF066-840C-F94D-B1D9-5E99246BD4FC}"/>
                </a:ext>
              </a:extLst>
            </p:cNvPr>
            <p:cNvCxnSpPr/>
            <p:nvPr/>
          </p:nvCxnSpPr>
          <p:spPr>
            <a:xfrm>
              <a:off x="9104240" y="6781753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9A1CE38-13AE-254C-A9AF-D9D2BF16368B}"/>
                </a:ext>
              </a:extLst>
            </p:cNvPr>
            <p:cNvSpPr txBox="1"/>
            <p:nvPr/>
          </p:nvSpPr>
          <p:spPr>
            <a:xfrm>
              <a:off x="8858281" y="658608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F69F694-89E4-3A41-8346-420A18571C76}"/>
                </a:ext>
              </a:extLst>
            </p:cNvPr>
            <p:cNvSpPr txBox="1"/>
            <p:nvPr/>
          </p:nvSpPr>
          <p:spPr>
            <a:xfrm>
              <a:off x="11969981" y="659708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pic>
          <p:nvPicPr>
            <p:cNvPr id="88" name="Picture 87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1543E75-CC3D-3445-AF79-D66135B12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560" t="87161" r="3200" b="1837"/>
            <a:stretch/>
          </p:blipFill>
          <p:spPr>
            <a:xfrm>
              <a:off x="4234998" y="6316087"/>
              <a:ext cx="3082466" cy="458757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1F76C5F-0DAE-D04F-88B5-E165CC1F7B85}"/>
                </a:ext>
              </a:extLst>
            </p:cNvPr>
            <p:cNvSpPr txBox="1"/>
            <p:nvPr/>
          </p:nvSpPr>
          <p:spPr>
            <a:xfrm>
              <a:off x="6035752" y="3933262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FL1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16AA584-1478-9F48-BE3E-62963D98BE66}"/>
                </a:ext>
              </a:extLst>
            </p:cNvPr>
            <p:cNvSpPr txBox="1"/>
            <p:nvPr/>
          </p:nvSpPr>
          <p:spPr>
            <a:xfrm>
              <a:off x="4041315" y="263045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FL2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0B34B58-8713-E44B-BE47-1C67BDF84E43}"/>
                </a:ext>
              </a:extLst>
            </p:cNvPr>
            <p:cNvSpPr txBox="1"/>
            <p:nvPr/>
          </p:nvSpPr>
          <p:spPr>
            <a:xfrm>
              <a:off x="6035751" y="436171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FL3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2362972-C8CC-6F4C-A2D8-BB34A073AD8A}"/>
                </a:ext>
              </a:extLst>
            </p:cNvPr>
            <p:cNvSpPr txBox="1"/>
            <p:nvPr/>
          </p:nvSpPr>
          <p:spPr>
            <a:xfrm>
              <a:off x="3984130" y="150733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FL4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697B5780-D6EE-F843-8C73-C16C3ABA15D3}"/>
                </a:ext>
              </a:extLst>
            </p:cNvPr>
            <p:cNvCxnSpPr>
              <a:cxnSpLocks/>
              <a:stCxn id="92" idx="3"/>
            </p:cNvCxnSpPr>
            <p:nvPr/>
          </p:nvCxnSpPr>
          <p:spPr>
            <a:xfrm flipV="1">
              <a:off x="4489397" y="1562964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F0C0342A-A598-2044-A651-4C8C0D5263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6580" y="2658802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13E1B2AC-90A3-1B48-9CF4-07F93BCE7855}"/>
                </a:ext>
              </a:extLst>
            </p:cNvPr>
            <p:cNvCxnSpPr>
              <a:cxnSpLocks/>
              <a:stCxn id="89" idx="1"/>
            </p:cNvCxnSpPr>
            <p:nvPr/>
          </p:nvCxnSpPr>
          <p:spPr>
            <a:xfrm flipH="1">
              <a:off x="5659725" y="4117928"/>
              <a:ext cx="376027" cy="12510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E361131E-7F09-0042-B2B0-EDDE03F76229}"/>
                </a:ext>
              </a:extLst>
            </p:cNvPr>
            <p:cNvCxnSpPr>
              <a:cxnSpLocks/>
              <a:stCxn id="91" idx="1"/>
            </p:cNvCxnSpPr>
            <p:nvPr/>
          </p:nvCxnSpPr>
          <p:spPr>
            <a:xfrm flipH="1">
              <a:off x="5684815" y="4546382"/>
              <a:ext cx="350936" cy="18466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D6AC5F2-98C7-784D-8D3C-302257E0A890}"/>
                </a:ext>
              </a:extLst>
            </p:cNvPr>
            <p:cNvCxnSpPr/>
            <p:nvPr/>
          </p:nvCxnSpPr>
          <p:spPr>
            <a:xfrm>
              <a:off x="6822831" y="1207477"/>
              <a:ext cx="10902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1F71614-9A72-5840-B52C-F234B4512A12}"/>
                </a:ext>
              </a:extLst>
            </p:cNvPr>
            <p:cNvCxnSpPr>
              <a:cxnSpLocks/>
            </p:cNvCxnSpPr>
            <p:nvPr/>
          </p:nvCxnSpPr>
          <p:spPr>
            <a:xfrm>
              <a:off x="6822831" y="1124267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9A3F077-94F4-F84D-9F4B-648FEDB6CAB6}"/>
                </a:ext>
              </a:extLst>
            </p:cNvPr>
            <p:cNvCxnSpPr>
              <a:cxnSpLocks/>
            </p:cNvCxnSpPr>
            <p:nvPr/>
          </p:nvCxnSpPr>
          <p:spPr>
            <a:xfrm>
              <a:off x="7913077" y="1129553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E41D22F-E3F8-BE49-BEDE-5ECCE4B54CA2}"/>
                </a:ext>
              </a:extLst>
            </p:cNvPr>
            <p:cNvSpPr txBox="1"/>
            <p:nvPr/>
          </p:nvSpPr>
          <p:spPr>
            <a:xfrm>
              <a:off x="7099290" y="1188497"/>
              <a:ext cx="5373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20 km</a:t>
              </a:r>
            </a:p>
          </p:txBody>
        </p: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112881E9-3C51-1B4A-A3E2-A7C01CE0A4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5151" y="3911744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A687D1EE-BC29-BF47-9B51-B203970D4A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6385" y="6638633"/>
              <a:ext cx="982645" cy="2220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E4568958-AE0A-9D4B-8DD9-F9A7CFE7CDAB}"/>
                </a:ext>
              </a:extLst>
            </p:cNvPr>
            <p:cNvSpPr txBox="1"/>
            <p:nvPr/>
          </p:nvSpPr>
          <p:spPr>
            <a:xfrm>
              <a:off x="6393238" y="6496324"/>
              <a:ext cx="204318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292929"/>
                  </a:solidFill>
                </a:rPr>
                <a:t>SR-Anvil Wind Direction</a:t>
              </a:r>
            </a:p>
          </p:txBody>
        </p: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ABD61CC9-9CA6-FE4E-9CC4-DDFE82E2DD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69307" y="3118042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A6716C6D-9A4C-0043-937E-2448C854BF80}"/>
                </a:ext>
              </a:extLst>
            </p:cNvPr>
            <p:cNvCxnSpPr>
              <a:cxnSpLocks/>
              <a:stCxn id="131" idx="1"/>
              <a:endCxn id="130" idx="3"/>
            </p:cNvCxnSpPr>
            <p:nvPr/>
          </p:nvCxnSpPr>
          <p:spPr>
            <a:xfrm flipH="1" flipV="1">
              <a:off x="412165" y="6781753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400F023-3E4E-7E4D-AB8D-2408CDC69293}"/>
                </a:ext>
              </a:extLst>
            </p:cNvPr>
            <p:cNvSpPr txBox="1"/>
            <p:nvPr/>
          </p:nvSpPr>
          <p:spPr>
            <a:xfrm>
              <a:off x="121701" y="659708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4CAE25B8-906D-6849-8904-21CD4A77801E}"/>
                </a:ext>
              </a:extLst>
            </p:cNvPr>
            <p:cNvSpPr txBox="1"/>
            <p:nvPr/>
          </p:nvSpPr>
          <p:spPr>
            <a:xfrm>
              <a:off x="3246848" y="660808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A98718A1-978E-F143-A636-57789E30A7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93501" y="2325939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8913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68D37E68-C60B-5348-BB64-65DDAF53C326}"/>
              </a:ext>
            </a:extLst>
          </p:cNvPr>
          <p:cNvGrpSpPr/>
          <p:nvPr/>
        </p:nvGrpSpPr>
        <p:grpSpPr>
          <a:xfrm>
            <a:off x="80593" y="0"/>
            <a:ext cx="12223134" cy="6977419"/>
            <a:chOff x="80593" y="0"/>
            <a:chExt cx="12223134" cy="6977419"/>
          </a:xfrm>
        </p:grpSpPr>
        <p:pic>
          <p:nvPicPr>
            <p:cNvPr id="24" name="Picture 23" descr="Chart&#10;&#10;Description automatically generated">
              <a:extLst>
                <a:ext uri="{FF2B5EF4-FFF2-40B4-BE49-F238E27FC236}">
                  <a16:creationId xmlns:a16="http://schemas.microsoft.com/office/drawing/2014/main" id="{D5273B69-78D3-3D44-A7E0-488BD6660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38440" y="3424635"/>
              <a:ext cx="3452220" cy="3319272"/>
            </a:xfrm>
            <a:prstGeom prst="rect">
              <a:avLst/>
            </a:prstGeom>
          </p:spPr>
        </p:pic>
        <p:pic>
          <p:nvPicPr>
            <p:cNvPr id="22" name="Picture 21" descr="Chart, scatter chart&#10;&#10;Description automatically generated">
              <a:extLst>
                <a:ext uri="{FF2B5EF4-FFF2-40B4-BE49-F238E27FC236}">
                  <a16:creationId xmlns:a16="http://schemas.microsoft.com/office/drawing/2014/main" id="{8F1A2328-1430-464F-B7AA-02FFDEBDF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316" y="3408778"/>
              <a:ext cx="3452220" cy="3319272"/>
            </a:xfrm>
            <a:prstGeom prst="rect">
              <a:avLst/>
            </a:prstGeom>
          </p:spPr>
        </p:pic>
        <p:pic>
          <p:nvPicPr>
            <p:cNvPr id="20" name="Picture 19" descr="Chart, scatter chart&#10;&#10;Description automatically generated">
              <a:extLst>
                <a:ext uri="{FF2B5EF4-FFF2-40B4-BE49-F238E27FC236}">
                  <a16:creationId xmlns:a16="http://schemas.microsoft.com/office/drawing/2014/main" id="{F799FDAC-D429-B34C-9891-84CCBAA6B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44218" y="10218"/>
              <a:ext cx="3452220" cy="3319272"/>
            </a:xfrm>
            <a:prstGeom prst="rect">
              <a:avLst/>
            </a:prstGeom>
          </p:spPr>
        </p:pic>
        <p:pic>
          <p:nvPicPr>
            <p:cNvPr id="18" name="Picture 17" descr="Graphical user interface, chart, scatter chart&#10;&#10;Description automatically generated">
              <a:extLst>
                <a:ext uri="{FF2B5EF4-FFF2-40B4-BE49-F238E27FC236}">
                  <a16:creationId xmlns:a16="http://schemas.microsoft.com/office/drawing/2014/main" id="{EE4F99CC-185E-A948-BDDE-C4585E47E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593" y="0"/>
              <a:ext cx="3452220" cy="3319272"/>
            </a:xfrm>
            <a:prstGeom prst="rect">
              <a:avLst/>
            </a:prstGeom>
          </p:spPr>
        </p:pic>
        <p:pic>
          <p:nvPicPr>
            <p:cNvPr id="86" name="Picture 85" descr="Diagram&#10;&#10;Description automatically generated">
              <a:extLst>
                <a:ext uri="{FF2B5EF4-FFF2-40B4-BE49-F238E27FC236}">
                  <a16:creationId xmlns:a16="http://schemas.microsoft.com/office/drawing/2014/main" id="{BCD12FDB-6954-3844-ABC6-94872B40F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91051" y="670563"/>
              <a:ext cx="4928515" cy="5661132"/>
            </a:xfrm>
            <a:prstGeom prst="rect">
              <a:avLst/>
            </a:prstGeom>
          </p:spPr>
        </p:pic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585ACB7B-2F73-4747-94DF-15588CD99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6809"/>
            <a:stretch/>
          </p:blipFill>
          <p:spPr>
            <a:xfrm>
              <a:off x="3467400" y="33298"/>
              <a:ext cx="5179739" cy="699744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A588BEC-C11C-3146-8897-DC79115647F6}"/>
                </a:ext>
              </a:extLst>
            </p:cNvPr>
            <p:cNvCxnSpPr>
              <a:cxnSpLocks/>
            </p:cNvCxnSpPr>
            <p:nvPr/>
          </p:nvCxnSpPr>
          <p:spPr>
            <a:xfrm>
              <a:off x="5534814" y="4243473"/>
              <a:ext cx="0" cy="118243"/>
            </a:xfrm>
            <a:prstGeom prst="straightConnector1">
              <a:avLst/>
            </a:prstGeom>
            <a:ln w="50800">
              <a:solidFill>
                <a:srgbClr val="014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6A14746-E085-764E-856A-B6515059F1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5525" y="2496577"/>
              <a:ext cx="0" cy="91548"/>
            </a:xfrm>
            <a:prstGeom prst="straightConnector1">
              <a:avLst/>
            </a:prstGeom>
            <a:ln w="50800">
              <a:solidFill>
                <a:srgbClr val="16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0F8C89E-43AB-FE46-8BB0-8D45BC9EB411}"/>
                </a:ext>
              </a:extLst>
            </p:cNvPr>
            <p:cNvCxnSpPr>
              <a:cxnSpLocks/>
            </p:cNvCxnSpPr>
            <p:nvPr/>
          </p:nvCxnSpPr>
          <p:spPr>
            <a:xfrm>
              <a:off x="5539635" y="4757373"/>
              <a:ext cx="0" cy="83829"/>
            </a:xfrm>
            <a:prstGeom prst="straightConnector1">
              <a:avLst/>
            </a:prstGeom>
            <a:ln w="50800">
              <a:solidFill>
                <a:srgbClr val="91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67329DF-EF4A-C14C-ABBA-288508CBE7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9753" y="1404333"/>
              <a:ext cx="0" cy="91548"/>
            </a:xfrm>
            <a:prstGeom prst="straightConnector1">
              <a:avLst/>
            </a:prstGeom>
            <a:ln w="50800">
              <a:solidFill>
                <a:srgbClr val="FE01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F82FAA6-80E8-B242-9214-6E9158008249}"/>
                </a:ext>
              </a:extLst>
            </p:cNvPr>
            <p:cNvCxnSpPr>
              <a:cxnSpLocks/>
              <a:stCxn id="67" idx="1"/>
              <a:endCxn id="66" idx="3"/>
            </p:cNvCxnSpPr>
            <p:nvPr/>
          </p:nvCxnSpPr>
          <p:spPr>
            <a:xfrm flipH="1" flipV="1">
              <a:off x="409980" y="3316463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8C607BF-8C9C-7846-B6CA-C3BD70D1EEA3}"/>
                </a:ext>
              </a:extLst>
            </p:cNvPr>
            <p:cNvSpPr txBox="1"/>
            <p:nvPr/>
          </p:nvSpPr>
          <p:spPr>
            <a:xfrm>
              <a:off x="119516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C994681-25D0-684E-8E42-A184251E0783}"/>
                </a:ext>
              </a:extLst>
            </p:cNvPr>
            <p:cNvSpPr txBox="1"/>
            <p:nvPr/>
          </p:nvSpPr>
          <p:spPr>
            <a:xfrm>
              <a:off x="3244663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0B81E555-391F-4A48-BE14-1E63036B856B}"/>
                </a:ext>
              </a:extLst>
            </p:cNvPr>
            <p:cNvCxnSpPr/>
            <p:nvPr/>
          </p:nvCxnSpPr>
          <p:spPr>
            <a:xfrm>
              <a:off x="9104240" y="3327463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920B45F-E477-4840-B2A0-331326575B84}"/>
                </a:ext>
              </a:extLst>
            </p:cNvPr>
            <p:cNvSpPr txBox="1"/>
            <p:nvPr/>
          </p:nvSpPr>
          <p:spPr>
            <a:xfrm>
              <a:off x="8858281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872CC70-A17B-EB47-B599-ECDE7F000A71}"/>
                </a:ext>
              </a:extLst>
            </p:cNvPr>
            <p:cNvSpPr txBox="1"/>
            <p:nvPr/>
          </p:nvSpPr>
          <p:spPr>
            <a:xfrm>
              <a:off x="11969981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60AF066-840C-F94D-B1D9-5E99246BD4FC}"/>
                </a:ext>
              </a:extLst>
            </p:cNvPr>
            <p:cNvCxnSpPr/>
            <p:nvPr/>
          </p:nvCxnSpPr>
          <p:spPr>
            <a:xfrm>
              <a:off x="9104240" y="6781753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9A1CE38-13AE-254C-A9AF-D9D2BF16368B}"/>
                </a:ext>
              </a:extLst>
            </p:cNvPr>
            <p:cNvSpPr txBox="1"/>
            <p:nvPr/>
          </p:nvSpPr>
          <p:spPr>
            <a:xfrm>
              <a:off x="8858281" y="658608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F69F694-89E4-3A41-8346-420A18571C76}"/>
                </a:ext>
              </a:extLst>
            </p:cNvPr>
            <p:cNvSpPr txBox="1"/>
            <p:nvPr/>
          </p:nvSpPr>
          <p:spPr>
            <a:xfrm>
              <a:off x="11969981" y="659708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pic>
          <p:nvPicPr>
            <p:cNvPr id="88" name="Picture 87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1543E75-CC3D-3445-AF79-D66135B12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560" t="87161" r="3200" b="1837"/>
            <a:stretch/>
          </p:blipFill>
          <p:spPr>
            <a:xfrm>
              <a:off x="4234998" y="6316087"/>
              <a:ext cx="3082466" cy="458757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1F76C5F-0DAE-D04F-88B5-E165CC1F7B85}"/>
                </a:ext>
              </a:extLst>
            </p:cNvPr>
            <p:cNvSpPr txBox="1"/>
            <p:nvPr/>
          </p:nvSpPr>
          <p:spPr>
            <a:xfrm>
              <a:off x="6035752" y="3933262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FL1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16AA584-1478-9F48-BE3E-62963D98BE66}"/>
                </a:ext>
              </a:extLst>
            </p:cNvPr>
            <p:cNvSpPr txBox="1"/>
            <p:nvPr/>
          </p:nvSpPr>
          <p:spPr>
            <a:xfrm>
              <a:off x="4041315" y="263045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FL2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0B34B58-8713-E44B-BE47-1C67BDF84E43}"/>
                </a:ext>
              </a:extLst>
            </p:cNvPr>
            <p:cNvSpPr txBox="1"/>
            <p:nvPr/>
          </p:nvSpPr>
          <p:spPr>
            <a:xfrm>
              <a:off x="6035751" y="436171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FL3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2362972-C8CC-6F4C-A2D8-BB34A073AD8A}"/>
                </a:ext>
              </a:extLst>
            </p:cNvPr>
            <p:cNvSpPr txBox="1"/>
            <p:nvPr/>
          </p:nvSpPr>
          <p:spPr>
            <a:xfrm>
              <a:off x="3984130" y="150733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FL4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697B5780-D6EE-F843-8C73-C16C3ABA15D3}"/>
                </a:ext>
              </a:extLst>
            </p:cNvPr>
            <p:cNvCxnSpPr>
              <a:cxnSpLocks/>
              <a:stCxn id="92" idx="3"/>
            </p:cNvCxnSpPr>
            <p:nvPr/>
          </p:nvCxnSpPr>
          <p:spPr>
            <a:xfrm flipV="1">
              <a:off x="4489397" y="1562964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F0C0342A-A598-2044-A651-4C8C0D5263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6580" y="2658802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13E1B2AC-90A3-1B48-9CF4-07F93BCE7855}"/>
                </a:ext>
              </a:extLst>
            </p:cNvPr>
            <p:cNvCxnSpPr>
              <a:cxnSpLocks/>
              <a:stCxn id="89" idx="1"/>
            </p:cNvCxnSpPr>
            <p:nvPr/>
          </p:nvCxnSpPr>
          <p:spPr>
            <a:xfrm flipH="1">
              <a:off x="5659725" y="4117928"/>
              <a:ext cx="376027" cy="12510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E361131E-7F09-0042-B2B0-EDDE03F76229}"/>
                </a:ext>
              </a:extLst>
            </p:cNvPr>
            <p:cNvCxnSpPr>
              <a:cxnSpLocks/>
              <a:stCxn id="91" idx="1"/>
            </p:cNvCxnSpPr>
            <p:nvPr/>
          </p:nvCxnSpPr>
          <p:spPr>
            <a:xfrm flipH="1">
              <a:off x="5684815" y="4546382"/>
              <a:ext cx="350936" cy="18466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D6AC5F2-98C7-784D-8D3C-302257E0A890}"/>
                </a:ext>
              </a:extLst>
            </p:cNvPr>
            <p:cNvCxnSpPr/>
            <p:nvPr/>
          </p:nvCxnSpPr>
          <p:spPr>
            <a:xfrm>
              <a:off x="6822831" y="1207477"/>
              <a:ext cx="10902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1F71614-9A72-5840-B52C-F234B4512A12}"/>
                </a:ext>
              </a:extLst>
            </p:cNvPr>
            <p:cNvCxnSpPr>
              <a:cxnSpLocks/>
            </p:cNvCxnSpPr>
            <p:nvPr/>
          </p:nvCxnSpPr>
          <p:spPr>
            <a:xfrm>
              <a:off x="6822831" y="1124267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9A3F077-94F4-F84D-9F4B-648FEDB6CAB6}"/>
                </a:ext>
              </a:extLst>
            </p:cNvPr>
            <p:cNvCxnSpPr>
              <a:cxnSpLocks/>
            </p:cNvCxnSpPr>
            <p:nvPr/>
          </p:nvCxnSpPr>
          <p:spPr>
            <a:xfrm>
              <a:off x="7913077" y="1129553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E41D22F-E3F8-BE49-BEDE-5ECCE4B54CA2}"/>
                </a:ext>
              </a:extLst>
            </p:cNvPr>
            <p:cNvSpPr txBox="1"/>
            <p:nvPr/>
          </p:nvSpPr>
          <p:spPr>
            <a:xfrm>
              <a:off x="7099290" y="1188497"/>
              <a:ext cx="5373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20 km</a:t>
              </a:r>
            </a:p>
          </p:txBody>
        </p: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112881E9-3C51-1B4A-A3E2-A7C01CE0A4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5151" y="3911744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A687D1EE-BC29-BF47-9B51-B203970D4A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6385" y="6638633"/>
              <a:ext cx="982645" cy="2220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E4568958-AE0A-9D4B-8DD9-F9A7CFE7CDAB}"/>
                </a:ext>
              </a:extLst>
            </p:cNvPr>
            <p:cNvSpPr txBox="1"/>
            <p:nvPr/>
          </p:nvSpPr>
          <p:spPr>
            <a:xfrm>
              <a:off x="6393238" y="6496324"/>
              <a:ext cx="204318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292929"/>
                  </a:solidFill>
                </a:rPr>
                <a:t>SR-Anvil Wind Direction</a:t>
              </a:r>
            </a:p>
          </p:txBody>
        </p: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ABD61CC9-9CA6-FE4E-9CC4-DDFE82E2DD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69307" y="3118042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A6716C6D-9A4C-0043-937E-2448C854BF80}"/>
                </a:ext>
              </a:extLst>
            </p:cNvPr>
            <p:cNvCxnSpPr>
              <a:cxnSpLocks/>
              <a:stCxn id="131" idx="1"/>
              <a:endCxn id="130" idx="3"/>
            </p:cNvCxnSpPr>
            <p:nvPr/>
          </p:nvCxnSpPr>
          <p:spPr>
            <a:xfrm flipH="1" flipV="1">
              <a:off x="412165" y="6781753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400F023-3E4E-7E4D-AB8D-2408CDC69293}"/>
                </a:ext>
              </a:extLst>
            </p:cNvPr>
            <p:cNvSpPr txBox="1"/>
            <p:nvPr/>
          </p:nvSpPr>
          <p:spPr>
            <a:xfrm>
              <a:off x="121701" y="659708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4CAE25B8-906D-6849-8904-21CD4A77801E}"/>
                </a:ext>
              </a:extLst>
            </p:cNvPr>
            <p:cNvSpPr txBox="1"/>
            <p:nvPr/>
          </p:nvSpPr>
          <p:spPr>
            <a:xfrm>
              <a:off x="3246848" y="660808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A98718A1-978E-F143-A636-57789E30A7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93501" y="2325939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7086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6CD1CD81-5984-2346-BC7B-F907B00A6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328" y="3429000"/>
            <a:ext cx="3404523" cy="3227832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F3D8D762-9D0E-7E4E-ACB3-FC444F21A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042" y="3429000"/>
            <a:ext cx="3404523" cy="3227832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3E091F1F-967B-B44A-B111-B46749350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329" y="-1633"/>
            <a:ext cx="3404523" cy="3227832"/>
          </a:xfrm>
          <a:prstGeom prst="rect">
            <a:avLst/>
          </a:prstGeom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D2E9B77-B334-EC48-8CE2-0E4323C42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221" y="0"/>
            <a:ext cx="3404523" cy="322783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6C89A-E031-A744-A9B7-302F7BCB3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43D8-1D28-EE4E-B94D-FF8081D8CF75}" type="slidenum">
              <a:rPr lang="en-US" smtClean="0"/>
              <a:t>24</a:t>
            </a:fld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B88FFA1-56B0-254A-B21D-0C973605612B}"/>
              </a:ext>
            </a:extLst>
          </p:cNvPr>
          <p:cNvCxnSpPr>
            <a:cxnSpLocks/>
            <a:stCxn id="15" idx="1"/>
            <a:endCxn id="14" idx="3"/>
          </p:cNvCxnSpPr>
          <p:nvPr/>
        </p:nvCxnSpPr>
        <p:spPr>
          <a:xfrm flipH="1" flipV="1">
            <a:off x="2214717" y="3248708"/>
            <a:ext cx="2834683" cy="110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9488598-B693-1B41-820C-26CC16B3F1F0}"/>
              </a:ext>
            </a:extLst>
          </p:cNvPr>
          <p:cNvSpPr txBox="1"/>
          <p:nvPr/>
        </p:nvSpPr>
        <p:spPr>
          <a:xfrm>
            <a:off x="1924253" y="3064042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924952-4348-374A-98A5-403EC40ABE35}"/>
              </a:ext>
            </a:extLst>
          </p:cNvPr>
          <p:cNvSpPr txBox="1"/>
          <p:nvPr/>
        </p:nvSpPr>
        <p:spPr>
          <a:xfrm>
            <a:off x="5049400" y="3075042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485C39B-F759-2446-A8BA-D7C0B5F8C84B}"/>
              </a:ext>
            </a:extLst>
          </p:cNvPr>
          <p:cNvCxnSpPr>
            <a:cxnSpLocks/>
            <a:stCxn id="18" idx="1"/>
            <a:endCxn id="17" idx="3"/>
          </p:cNvCxnSpPr>
          <p:nvPr/>
        </p:nvCxnSpPr>
        <p:spPr>
          <a:xfrm flipH="1" flipV="1">
            <a:off x="2123685" y="6693622"/>
            <a:ext cx="2834683" cy="110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2FA27EB-D1CF-7A49-B779-2E2C56FB877B}"/>
              </a:ext>
            </a:extLst>
          </p:cNvPr>
          <p:cNvSpPr txBox="1"/>
          <p:nvPr/>
        </p:nvSpPr>
        <p:spPr>
          <a:xfrm>
            <a:off x="1833221" y="6508956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0E2983-6C50-FD48-8567-9C7DAB32C729}"/>
              </a:ext>
            </a:extLst>
          </p:cNvPr>
          <p:cNvSpPr txBox="1"/>
          <p:nvPr/>
        </p:nvSpPr>
        <p:spPr>
          <a:xfrm>
            <a:off x="4958368" y="6519956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3207221-CD6B-BA4C-BDC7-7AFC84767239}"/>
              </a:ext>
            </a:extLst>
          </p:cNvPr>
          <p:cNvCxnSpPr/>
          <p:nvPr/>
        </p:nvCxnSpPr>
        <p:spPr>
          <a:xfrm>
            <a:off x="6053314" y="3259708"/>
            <a:ext cx="295479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108A1E2-7ECB-BD4A-BCE2-C4AE96FD336A}"/>
              </a:ext>
            </a:extLst>
          </p:cNvPr>
          <p:cNvSpPr txBox="1"/>
          <p:nvPr/>
        </p:nvSpPr>
        <p:spPr>
          <a:xfrm>
            <a:off x="5807355" y="3064042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871428-7A58-FF42-B99F-85E7C8E3762E}"/>
              </a:ext>
            </a:extLst>
          </p:cNvPr>
          <p:cNvSpPr txBox="1"/>
          <p:nvPr/>
        </p:nvSpPr>
        <p:spPr>
          <a:xfrm>
            <a:off x="8919055" y="3075042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82D85F6-51B9-E541-A5BF-C2ADDB3376AD}"/>
              </a:ext>
            </a:extLst>
          </p:cNvPr>
          <p:cNvCxnSpPr/>
          <p:nvPr/>
        </p:nvCxnSpPr>
        <p:spPr>
          <a:xfrm>
            <a:off x="6053314" y="6721475"/>
            <a:ext cx="295479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7E58199-BA42-F14E-9A62-186AA596EEB9}"/>
              </a:ext>
            </a:extLst>
          </p:cNvPr>
          <p:cNvSpPr txBox="1"/>
          <p:nvPr/>
        </p:nvSpPr>
        <p:spPr>
          <a:xfrm>
            <a:off x="5807355" y="6525809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13363D-E986-A74C-8E87-07AC45E195F5}"/>
              </a:ext>
            </a:extLst>
          </p:cNvPr>
          <p:cNvSpPr txBox="1"/>
          <p:nvPr/>
        </p:nvSpPr>
        <p:spPr>
          <a:xfrm>
            <a:off x="8919055" y="6536809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C8E8E2E-9A8C-AC4B-8D98-467CB6CDF609}"/>
              </a:ext>
            </a:extLst>
          </p:cNvPr>
          <p:cNvCxnSpPr>
            <a:cxnSpLocks/>
          </p:cNvCxnSpPr>
          <p:nvPr/>
        </p:nvCxnSpPr>
        <p:spPr>
          <a:xfrm flipH="1">
            <a:off x="2214717" y="631666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0F1AF22-BE7B-F84C-8364-96294834A5A4}"/>
              </a:ext>
            </a:extLst>
          </p:cNvPr>
          <p:cNvCxnSpPr>
            <a:cxnSpLocks/>
          </p:cNvCxnSpPr>
          <p:nvPr/>
        </p:nvCxnSpPr>
        <p:spPr>
          <a:xfrm>
            <a:off x="2192492" y="511016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A8BF95C-C1FB-7C49-8960-E0B561C797ED}"/>
              </a:ext>
            </a:extLst>
          </p:cNvPr>
          <p:cNvCxnSpPr>
            <a:cxnSpLocks/>
          </p:cNvCxnSpPr>
          <p:nvPr/>
        </p:nvCxnSpPr>
        <p:spPr>
          <a:xfrm>
            <a:off x="2195667" y="422116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6AED5E2-0987-0C4E-84DC-2DC15C8B15AC}"/>
              </a:ext>
            </a:extLst>
          </p:cNvPr>
          <p:cNvCxnSpPr>
            <a:cxnSpLocks/>
          </p:cNvCxnSpPr>
          <p:nvPr/>
        </p:nvCxnSpPr>
        <p:spPr>
          <a:xfrm>
            <a:off x="2195667" y="35728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7CA4528-3570-0844-903D-E3D05D70E155}"/>
              </a:ext>
            </a:extLst>
          </p:cNvPr>
          <p:cNvCxnSpPr>
            <a:cxnSpLocks/>
          </p:cNvCxnSpPr>
          <p:nvPr/>
        </p:nvCxnSpPr>
        <p:spPr>
          <a:xfrm>
            <a:off x="2182967" y="30013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28EB787-951A-EE41-A44F-64064E0EB377}"/>
              </a:ext>
            </a:extLst>
          </p:cNvPr>
          <p:cNvCxnSpPr>
            <a:cxnSpLocks/>
          </p:cNvCxnSpPr>
          <p:nvPr/>
        </p:nvCxnSpPr>
        <p:spPr>
          <a:xfrm>
            <a:off x="2182967" y="2525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B465F0-3726-AB43-8EFB-F8B0EB479380}"/>
              </a:ext>
            </a:extLst>
          </p:cNvPr>
          <p:cNvCxnSpPr>
            <a:cxnSpLocks/>
          </p:cNvCxnSpPr>
          <p:nvPr/>
        </p:nvCxnSpPr>
        <p:spPr>
          <a:xfrm>
            <a:off x="2179792" y="211230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23AF47C-DD19-644C-8A44-1D3CC00CDE14}"/>
              </a:ext>
            </a:extLst>
          </p:cNvPr>
          <p:cNvCxnSpPr>
            <a:cxnSpLocks/>
          </p:cNvCxnSpPr>
          <p:nvPr/>
        </p:nvCxnSpPr>
        <p:spPr>
          <a:xfrm>
            <a:off x="2163917" y="17313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E20D716-DA48-8544-ACDE-F8ADD5D9DD2F}"/>
              </a:ext>
            </a:extLst>
          </p:cNvPr>
          <p:cNvCxnSpPr>
            <a:cxnSpLocks/>
          </p:cNvCxnSpPr>
          <p:nvPr/>
        </p:nvCxnSpPr>
        <p:spPr>
          <a:xfrm flipH="1">
            <a:off x="2217892" y="133334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0043D55-D10B-9043-B6A9-BC9FDBB72397}"/>
              </a:ext>
            </a:extLst>
          </p:cNvPr>
          <p:cNvCxnSpPr>
            <a:cxnSpLocks/>
          </p:cNvCxnSpPr>
          <p:nvPr/>
        </p:nvCxnSpPr>
        <p:spPr>
          <a:xfrm>
            <a:off x="2195667" y="121269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FDF21E1-642F-6644-B6F4-DF1FD3822F34}"/>
              </a:ext>
            </a:extLst>
          </p:cNvPr>
          <p:cNvCxnSpPr>
            <a:cxnSpLocks/>
          </p:cNvCxnSpPr>
          <p:nvPr/>
        </p:nvCxnSpPr>
        <p:spPr>
          <a:xfrm>
            <a:off x="2198842" y="112379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38B8791-29E4-CE40-AA4F-18D33BC5FA5D}"/>
              </a:ext>
            </a:extLst>
          </p:cNvPr>
          <p:cNvCxnSpPr>
            <a:cxnSpLocks/>
          </p:cNvCxnSpPr>
          <p:nvPr/>
        </p:nvCxnSpPr>
        <p:spPr>
          <a:xfrm>
            <a:off x="2198842" y="105895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D772342-164A-8841-AEB4-FE913A4C3B6E}"/>
              </a:ext>
            </a:extLst>
          </p:cNvPr>
          <p:cNvCxnSpPr>
            <a:cxnSpLocks/>
          </p:cNvCxnSpPr>
          <p:nvPr/>
        </p:nvCxnSpPr>
        <p:spPr>
          <a:xfrm>
            <a:off x="2186142" y="10018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3E998AF-8867-5842-A47B-A15FE3253429}"/>
              </a:ext>
            </a:extLst>
          </p:cNvPr>
          <p:cNvCxnSpPr>
            <a:cxnSpLocks/>
          </p:cNvCxnSpPr>
          <p:nvPr/>
        </p:nvCxnSpPr>
        <p:spPr>
          <a:xfrm>
            <a:off x="2186142" y="95418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BF22CB5-6CB6-D54E-BFD7-AD270EDD7901}"/>
              </a:ext>
            </a:extLst>
          </p:cNvPr>
          <p:cNvCxnSpPr>
            <a:cxnSpLocks/>
          </p:cNvCxnSpPr>
          <p:nvPr/>
        </p:nvCxnSpPr>
        <p:spPr>
          <a:xfrm>
            <a:off x="2182967" y="912905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66B0BE8-55EE-C94E-9786-D413259740AD}"/>
              </a:ext>
            </a:extLst>
          </p:cNvPr>
          <p:cNvCxnSpPr>
            <a:cxnSpLocks/>
          </p:cNvCxnSpPr>
          <p:nvPr/>
        </p:nvCxnSpPr>
        <p:spPr>
          <a:xfrm>
            <a:off x="2167092" y="874805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39D7482-B26A-504D-94AE-9B5727E24432}"/>
              </a:ext>
            </a:extLst>
          </p:cNvPr>
          <p:cNvCxnSpPr>
            <a:cxnSpLocks/>
          </p:cNvCxnSpPr>
          <p:nvPr/>
        </p:nvCxnSpPr>
        <p:spPr>
          <a:xfrm flipH="1">
            <a:off x="2217892" y="2035016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BBE84FF-9BFB-4346-A4EA-5A6023B355F1}"/>
              </a:ext>
            </a:extLst>
          </p:cNvPr>
          <p:cNvCxnSpPr>
            <a:cxnSpLocks/>
          </p:cNvCxnSpPr>
          <p:nvPr/>
        </p:nvCxnSpPr>
        <p:spPr>
          <a:xfrm>
            <a:off x="2195667" y="1914366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C3FC895-3396-8645-A52E-2ED82057E4F5}"/>
              </a:ext>
            </a:extLst>
          </p:cNvPr>
          <p:cNvCxnSpPr>
            <a:cxnSpLocks/>
          </p:cNvCxnSpPr>
          <p:nvPr/>
        </p:nvCxnSpPr>
        <p:spPr>
          <a:xfrm>
            <a:off x="2198842" y="1825466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9232745-A17E-EB4E-8E62-F23B67D78862}"/>
              </a:ext>
            </a:extLst>
          </p:cNvPr>
          <p:cNvCxnSpPr>
            <a:cxnSpLocks/>
          </p:cNvCxnSpPr>
          <p:nvPr/>
        </p:nvCxnSpPr>
        <p:spPr>
          <a:xfrm>
            <a:off x="2198842" y="176063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98024A9-B8E7-5F44-9579-2908E0123753}"/>
              </a:ext>
            </a:extLst>
          </p:cNvPr>
          <p:cNvCxnSpPr>
            <a:cxnSpLocks/>
          </p:cNvCxnSpPr>
          <p:nvPr/>
        </p:nvCxnSpPr>
        <p:spPr>
          <a:xfrm>
            <a:off x="2186142" y="170348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D06742A-B616-D846-8089-17DD644D89F4}"/>
              </a:ext>
            </a:extLst>
          </p:cNvPr>
          <p:cNvCxnSpPr>
            <a:cxnSpLocks/>
          </p:cNvCxnSpPr>
          <p:nvPr/>
        </p:nvCxnSpPr>
        <p:spPr>
          <a:xfrm>
            <a:off x="2186142" y="165585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A2685E8-271C-FA43-9DCE-5CDCC143711C}"/>
              </a:ext>
            </a:extLst>
          </p:cNvPr>
          <p:cNvCxnSpPr>
            <a:cxnSpLocks/>
          </p:cNvCxnSpPr>
          <p:nvPr/>
        </p:nvCxnSpPr>
        <p:spPr>
          <a:xfrm>
            <a:off x="2182967" y="1614580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9A205BB-0B23-1C4A-98B6-493499E8B627}"/>
              </a:ext>
            </a:extLst>
          </p:cNvPr>
          <p:cNvCxnSpPr>
            <a:cxnSpLocks/>
          </p:cNvCxnSpPr>
          <p:nvPr/>
        </p:nvCxnSpPr>
        <p:spPr>
          <a:xfrm>
            <a:off x="2167092" y="157648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06519CD-93B9-9749-8A36-A4B731716BB8}"/>
              </a:ext>
            </a:extLst>
          </p:cNvPr>
          <p:cNvCxnSpPr>
            <a:cxnSpLocks/>
          </p:cNvCxnSpPr>
          <p:nvPr/>
        </p:nvCxnSpPr>
        <p:spPr>
          <a:xfrm flipH="1">
            <a:off x="2217892" y="273669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C0EEFDA-7DEC-E143-BCAB-C3ED04620B6D}"/>
              </a:ext>
            </a:extLst>
          </p:cNvPr>
          <p:cNvCxnSpPr>
            <a:cxnSpLocks/>
          </p:cNvCxnSpPr>
          <p:nvPr/>
        </p:nvCxnSpPr>
        <p:spPr>
          <a:xfrm>
            <a:off x="2195667" y="26160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A9E97EF-6352-E14D-9A3C-F143F7123329}"/>
              </a:ext>
            </a:extLst>
          </p:cNvPr>
          <p:cNvCxnSpPr>
            <a:cxnSpLocks/>
          </p:cNvCxnSpPr>
          <p:nvPr/>
        </p:nvCxnSpPr>
        <p:spPr>
          <a:xfrm>
            <a:off x="2198842" y="25271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85B2485-BC4F-664B-BDA5-32AD89F1B45D}"/>
              </a:ext>
            </a:extLst>
          </p:cNvPr>
          <p:cNvCxnSpPr>
            <a:cxnSpLocks/>
          </p:cNvCxnSpPr>
          <p:nvPr/>
        </p:nvCxnSpPr>
        <p:spPr>
          <a:xfrm>
            <a:off x="2198842" y="246230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D02AB09-28B6-9E47-ADAC-8861F603D23A}"/>
              </a:ext>
            </a:extLst>
          </p:cNvPr>
          <p:cNvCxnSpPr>
            <a:cxnSpLocks/>
          </p:cNvCxnSpPr>
          <p:nvPr/>
        </p:nvCxnSpPr>
        <p:spPr>
          <a:xfrm>
            <a:off x="2186142" y="240515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3BFA997-9A87-354C-A00E-757405C8A96F}"/>
              </a:ext>
            </a:extLst>
          </p:cNvPr>
          <p:cNvCxnSpPr>
            <a:cxnSpLocks/>
          </p:cNvCxnSpPr>
          <p:nvPr/>
        </p:nvCxnSpPr>
        <p:spPr>
          <a:xfrm>
            <a:off x="2186142" y="235753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6C16735-EDBA-D94D-871C-7DE70E25F757}"/>
              </a:ext>
            </a:extLst>
          </p:cNvPr>
          <p:cNvCxnSpPr>
            <a:cxnSpLocks/>
          </p:cNvCxnSpPr>
          <p:nvPr/>
        </p:nvCxnSpPr>
        <p:spPr>
          <a:xfrm>
            <a:off x="2182967" y="2316255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C2B15A5-396B-CF4E-A849-8190C4FA29EA}"/>
              </a:ext>
            </a:extLst>
          </p:cNvPr>
          <p:cNvCxnSpPr>
            <a:cxnSpLocks/>
          </p:cNvCxnSpPr>
          <p:nvPr/>
        </p:nvCxnSpPr>
        <p:spPr>
          <a:xfrm>
            <a:off x="2167092" y="2278155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2504997-EF9E-E74F-B9C2-1F442D0DBC32}"/>
              </a:ext>
            </a:extLst>
          </p:cNvPr>
          <p:cNvCxnSpPr>
            <a:cxnSpLocks/>
          </p:cNvCxnSpPr>
          <p:nvPr/>
        </p:nvCxnSpPr>
        <p:spPr>
          <a:xfrm flipH="1">
            <a:off x="2214717" y="4060823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027C3B4-0DBA-C347-9339-A6330A9428B0}"/>
              </a:ext>
            </a:extLst>
          </p:cNvPr>
          <p:cNvCxnSpPr>
            <a:cxnSpLocks/>
          </p:cNvCxnSpPr>
          <p:nvPr/>
        </p:nvCxnSpPr>
        <p:spPr>
          <a:xfrm>
            <a:off x="2195879" y="3940173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7EA6BBB-D9E4-3245-B696-3C6D8C16CBE6}"/>
              </a:ext>
            </a:extLst>
          </p:cNvPr>
          <p:cNvCxnSpPr>
            <a:cxnSpLocks/>
          </p:cNvCxnSpPr>
          <p:nvPr/>
        </p:nvCxnSpPr>
        <p:spPr>
          <a:xfrm>
            <a:off x="2195667" y="3851273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0D36151-3AA2-2843-A5A3-32AA6214A27E}"/>
              </a:ext>
            </a:extLst>
          </p:cNvPr>
          <p:cNvCxnSpPr>
            <a:cxnSpLocks/>
          </p:cNvCxnSpPr>
          <p:nvPr/>
        </p:nvCxnSpPr>
        <p:spPr>
          <a:xfrm>
            <a:off x="2195667" y="378643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92D48CA-DEBF-D746-85DA-D37183DDCC1C}"/>
              </a:ext>
            </a:extLst>
          </p:cNvPr>
          <p:cNvCxnSpPr>
            <a:cxnSpLocks/>
          </p:cNvCxnSpPr>
          <p:nvPr/>
        </p:nvCxnSpPr>
        <p:spPr>
          <a:xfrm>
            <a:off x="2182967" y="373267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7D2496C-54C8-0D42-ACCF-27FBCCCB7E91}"/>
              </a:ext>
            </a:extLst>
          </p:cNvPr>
          <p:cNvCxnSpPr>
            <a:cxnSpLocks/>
          </p:cNvCxnSpPr>
          <p:nvPr/>
        </p:nvCxnSpPr>
        <p:spPr>
          <a:xfrm>
            <a:off x="2182967" y="3685049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9C37995-9CB9-D041-9582-72FC8FF40A66}"/>
              </a:ext>
            </a:extLst>
          </p:cNvPr>
          <p:cNvCxnSpPr>
            <a:cxnSpLocks/>
          </p:cNvCxnSpPr>
          <p:nvPr/>
        </p:nvCxnSpPr>
        <p:spPr>
          <a:xfrm>
            <a:off x="2179792" y="3640387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D04E169-A08E-4045-B30C-7A845D7FD099}"/>
              </a:ext>
            </a:extLst>
          </p:cNvPr>
          <p:cNvCxnSpPr>
            <a:cxnSpLocks/>
          </p:cNvCxnSpPr>
          <p:nvPr/>
        </p:nvCxnSpPr>
        <p:spPr>
          <a:xfrm>
            <a:off x="2163917" y="3605674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1E67A72-0CAE-9940-8C37-B207C3AFCE1F}"/>
              </a:ext>
            </a:extLst>
          </p:cNvPr>
          <p:cNvCxnSpPr>
            <a:cxnSpLocks/>
          </p:cNvCxnSpPr>
          <p:nvPr/>
        </p:nvCxnSpPr>
        <p:spPr>
          <a:xfrm flipH="1">
            <a:off x="2217892" y="4765885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87C689E-7B12-824F-9E10-E109E0ACFA13}"/>
              </a:ext>
            </a:extLst>
          </p:cNvPr>
          <p:cNvCxnSpPr>
            <a:cxnSpLocks/>
          </p:cNvCxnSpPr>
          <p:nvPr/>
        </p:nvCxnSpPr>
        <p:spPr>
          <a:xfrm>
            <a:off x="2195667" y="464184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91F3044-19AC-0946-9295-F4D9847FF478}"/>
              </a:ext>
            </a:extLst>
          </p:cNvPr>
          <p:cNvCxnSpPr>
            <a:cxnSpLocks/>
          </p:cNvCxnSpPr>
          <p:nvPr/>
        </p:nvCxnSpPr>
        <p:spPr>
          <a:xfrm>
            <a:off x="2198842" y="455294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54057C0-1D24-8048-A2D9-0BE4E6CF55F1}"/>
              </a:ext>
            </a:extLst>
          </p:cNvPr>
          <p:cNvCxnSpPr>
            <a:cxnSpLocks/>
          </p:cNvCxnSpPr>
          <p:nvPr/>
        </p:nvCxnSpPr>
        <p:spPr>
          <a:xfrm>
            <a:off x="2198842" y="448811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6ECFCED-1A65-174E-A0AC-2073C0049898}"/>
              </a:ext>
            </a:extLst>
          </p:cNvPr>
          <p:cNvCxnSpPr>
            <a:cxnSpLocks/>
          </p:cNvCxnSpPr>
          <p:nvPr/>
        </p:nvCxnSpPr>
        <p:spPr>
          <a:xfrm>
            <a:off x="2186142" y="443096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EB63A8C-060C-5341-9027-A24A9394F333}"/>
              </a:ext>
            </a:extLst>
          </p:cNvPr>
          <p:cNvCxnSpPr>
            <a:cxnSpLocks/>
          </p:cNvCxnSpPr>
          <p:nvPr/>
        </p:nvCxnSpPr>
        <p:spPr>
          <a:xfrm>
            <a:off x="2186142" y="4383337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7B7FAE3-1899-D745-B646-F13465AC3242}"/>
              </a:ext>
            </a:extLst>
          </p:cNvPr>
          <p:cNvCxnSpPr>
            <a:cxnSpLocks/>
          </p:cNvCxnSpPr>
          <p:nvPr/>
        </p:nvCxnSpPr>
        <p:spPr>
          <a:xfrm>
            <a:off x="2182967" y="4342062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8911368-8DE7-9647-AA0F-86FB11E0187E}"/>
              </a:ext>
            </a:extLst>
          </p:cNvPr>
          <p:cNvCxnSpPr>
            <a:cxnSpLocks/>
          </p:cNvCxnSpPr>
          <p:nvPr/>
        </p:nvCxnSpPr>
        <p:spPr>
          <a:xfrm>
            <a:off x="2167092" y="4307349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7566B72-DFCD-3E45-A53D-6E843109BC68}"/>
              </a:ext>
            </a:extLst>
          </p:cNvPr>
          <p:cNvCxnSpPr>
            <a:cxnSpLocks/>
          </p:cNvCxnSpPr>
          <p:nvPr/>
        </p:nvCxnSpPr>
        <p:spPr>
          <a:xfrm flipH="1">
            <a:off x="2217892" y="5467560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B911524-448C-BA45-A2D7-904E98205155}"/>
              </a:ext>
            </a:extLst>
          </p:cNvPr>
          <p:cNvCxnSpPr>
            <a:cxnSpLocks/>
          </p:cNvCxnSpPr>
          <p:nvPr/>
        </p:nvCxnSpPr>
        <p:spPr>
          <a:xfrm>
            <a:off x="2195667" y="534373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8ED46F9-7152-3A47-82AC-ACE09E29FA0C}"/>
              </a:ext>
            </a:extLst>
          </p:cNvPr>
          <p:cNvCxnSpPr>
            <a:cxnSpLocks/>
          </p:cNvCxnSpPr>
          <p:nvPr/>
        </p:nvCxnSpPr>
        <p:spPr>
          <a:xfrm>
            <a:off x="2198842" y="525801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0B18B5C-5D7D-9644-BD71-5527143961C1}"/>
              </a:ext>
            </a:extLst>
          </p:cNvPr>
          <p:cNvCxnSpPr>
            <a:cxnSpLocks/>
          </p:cNvCxnSpPr>
          <p:nvPr/>
        </p:nvCxnSpPr>
        <p:spPr>
          <a:xfrm>
            <a:off x="2198842" y="5189999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A195948-B94A-FD42-8E67-CE67E45D5E1D}"/>
              </a:ext>
            </a:extLst>
          </p:cNvPr>
          <p:cNvCxnSpPr>
            <a:cxnSpLocks/>
          </p:cNvCxnSpPr>
          <p:nvPr/>
        </p:nvCxnSpPr>
        <p:spPr>
          <a:xfrm>
            <a:off x="2186142" y="5132849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2E8C0B61-69D3-4D4A-A231-D301C7FDCB8F}"/>
              </a:ext>
            </a:extLst>
          </p:cNvPr>
          <p:cNvCxnSpPr>
            <a:cxnSpLocks/>
          </p:cNvCxnSpPr>
          <p:nvPr/>
        </p:nvCxnSpPr>
        <p:spPr>
          <a:xfrm>
            <a:off x="2186142" y="508522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35317F1C-B4BE-4341-BFCD-93B877844361}"/>
              </a:ext>
            </a:extLst>
          </p:cNvPr>
          <p:cNvCxnSpPr>
            <a:cxnSpLocks/>
          </p:cNvCxnSpPr>
          <p:nvPr/>
        </p:nvCxnSpPr>
        <p:spPr>
          <a:xfrm>
            <a:off x="2182967" y="5043949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255040C7-F9C3-E446-A6CD-E8EB088F46CF}"/>
              </a:ext>
            </a:extLst>
          </p:cNvPr>
          <p:cNvCxnSpPr>
            <a:cxnSpLocks/>
          </p:cNvCxnSpPr>
          <p:nvPr/>
        </p:nvCxnSpPr>
        <p:spPr>
          <a:xfrm>
            <a:off x="2167092" y="5009024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A5C265D0-6908-4F40-805A-FA099162D6A4}"/>
              </a:ext>
            </a:extLst>
          </p:cNvPr>
          <p:cNvCxnSpPr>
            <a:cxnSpLocks/>
          </p:cNvCxnSpPr>
          <p:nvPr/>
        </p:nvCxnSpPr>
        <p:spPr>
          <a:xfrm flipH="1">
            <a:off x="2217892" y="6169235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93FE3AC-ABB5-0E47-8A3C-53101C0C5DAE}"/>
              </a:ext>
            </a:extLst>
          </p:cNvPr>
          <p:cNvCxnSpPr>
            <a:cxnSpLocks/>
          </p:cNvCxnSpPr>
          <p:nvPr/>
        </p:nvCxnSpPr>
        <p:spPr>
          <a:xfrm>
            <a:off x="2195667" y="604541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68A9DBE5-C6EE-EB49-8497-3359DE73665D}"/>
              </a:ext>
            </a:extLst>
          </p:cNvPr>
          <p:cNvCxnSpPr>
            <a:cxnSpLocks/>
          </p:cNvCxnSpPr>
          <p:nvPr/>
        </p:nvCxnSpPr>
        <p:spPr>
          <a:xfrm>
            <a:off x="2198842" y="595968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2B8E1DB4-9A2C-024E-A3BC-5BA3D99C2C7A}"/>
              </a:ext>
            </a:extLst>
          </p:cNvPr>
          <p:cNvCxnSpPr>
            <a:cxnSpLocks/>
          </p:cNvCxnSpPr>
          <p:nvPr/>
        </p:nvCxnSpPr>
        <p:spPr>
          <a:xfrm>
            <a:off x="2198842" y="5891674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78EBE2FF-7624-484C-A52D-4B86755C5066}"/>
              </a:ext>
            </a:extLst>
          </p:cNvPr>
          <p:cNvCxnSpPr>
            <a:cxnSpLocks/>
          </p:cNvCxnSpPr>
          <p:nvPr/>
        </p:nvCxnSpPr>
        <p:spPr>
          <a:xfrm>
            <a:off x="2186142" y="583452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22D904D8-EEB3-714A-B027-ACA19CD0A26E}"/>
              </a:ext>
            </a:extLst>
          </p:cNvPr>
          <p:cNvCxnSpPr>
            <a:cxnSpLocks/>
          </p:cNvCxnSpPr>
          <p:nvPr/>
        </p:nvCxnSpPr>
        <p:spPr>
          <a:xfrm>
            <a:off x="2186142" y="5786899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326EFB56-D07A-5D48-8157-4CB19F7ABCA1}"/>
              </a:ext>
            </a:extLst>
          </p:cNvPr>
          <p:cNvCxnSpPr>
            <a:cxnSpLocks/>
          </p:cNvCxnSpPr>
          <p:nvPr/>
        </p:nvCxnSpPr>
        <p:spPr>
          <a:xfrm>
            <a:off x="2182967" y="5748799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F1129ED9-29A1-8C44-8F36-58D16543E6B3}"/>
              </a:ext>
            </a:extLst>
          </p:cNvPr>
          <p:cNvCxnSpPr>
            <a:cxnSpLocks/>
          </p:cNvCxnSpPr>
          <p:nvPr/>
        </p:nvCxnSpPr>
        <p:spPr>
          <a:xfrm>
            <a:off x="2167092" y="5710699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2CB24A0-FF0F-F24F-80A1-C7D77332AB63}"/>
              </a:ext>
            </a:extLst>
          </p:cNvPr>
          <p:cNvCxnSpPr>
            <a:cxnSpLocks/>
          </p:cNvCxnSpPr>
          <p:nvPr/>
        </p:nvCxnSpPr>
        <p:spPr>
          <a:xfrm flipH="1">
            <a:off x="6070093" y="629369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3A14620-B82C-FE4E-9CFA-CA356DE71D98}"/>
              </a:ext>
            </a:extLst>
          </p:cNvPr>
          <p:cNvCxnSpPr>
            <a:cxnSpLocks/>
          </p:cNvCxnSpPr>
          <p:nvPr/>
        </p:nvCxnSpPr>
        <p:spPr>
          <a:xfrm>
            <a:off x="6051043" y="508719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B1FBA124-C0CF-044F-9ECD-C8B51D812371}"/>
              </a:ext>
            </a:extLst>
          </p:cNvPr>
          <p:cNvCxnSpPr>
            <a:cxnSpLocks/>
          </p:cNvCxnSpPr>
          <p:nvPr/>
        </p:nvCxnSpPr>
        <p:spPr>
          <a:xfrm>
            <a:off x="6051043" y="419819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57A3468A-5F71-D342-BBFB-111AAC85BBA2}"/>
              </a:ext>
            </a:extLst>
          </p:cNvPr>
          <p:cNvCxnSpPr>
            <a:cxnSpLocks/>
          </p:cNvCxnSpPr>
          <p:nvPr/>
        </p:nvCxnSpPr>
        <p:spPr>
          <a:xfrm>
            <a:off x="6051043" y="354983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C4DEEA9C-AD9E-4A48-9885-38E00E6A4EB9}"/>
              </a:ext>
            </a:extLst>
          </p:cNvPr>
          <p:cNvCxnSpPr>
            <a:cxnSpLocks/>
          </p:cNvCxnSpPr>
          <p:nvPr/>
        </p:nvCxnSpPr>
        <p:spPr>
          <a:xfrm>
            <a:off x="6038343" y="297833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D8198A61-2505-B44D-8B02-D481A19EB6B6}"/>
              </a:ext>
            </a:extLst>
          </p:cNvPr>
          <p:cNvCxnSpPr>
            <a:cxnSpLocks/>
          </p:cNvCxnSpPr>
          <p:nvPr/>
        </p:nvCxnSpPr>
        <p:spPr>
          <a:xfrm>
            <a:off x="6038343" y="250208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BF416FAD-0591-9146-B417-A2E1F9A9EE51}"/>
              </a:ext>
            </a:extLst>
          </p:cNvPr>
          <p:cNvCxnSpPr>
            <a:cxnSpLocks/>
          </p:cNvCxnSpPr>
          <p:nvPr/>
        </p:nvCxnSpPr>
        <p:spPr>
          <a:xfrm>
            <a:off x="6035168" y="208933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00CB93DA-3115-F045-850F-BB0BAA30A335}"/>
              </a:ext>
            </a:extLst>
          </p:cNvPr>
          <p:cNvCxnSpPr>
            <a:cxnSpLocks/>
          </p:cNvCxnSpPr>
          <p:nvPr/>
        </p:nvCxnSpPr>
        <p:spPr>
          <a:xfrm>
            <a:off x="6019293" y="170833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FF875908-C771-9F43-B3E2-EBEBE06CBB66}"/>
              </a:ext>
            </a:extLst>
          </p:cNvPr>
          <p:cNvCxnSpPr>
            <a:cxnSpLocks/>
          </p:cNvCxnSpPr>
          <p:nvPr/>
        </p:nvCxnSpPr>
        <p:spPr>
          <a:xfrm flipH="1">
            <a:off x="6073268" y="1334219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069B1A90-F41F-8F4E-AF85-AEE2810EA02E}"/>
              </a:ext>
            </a:extLst>
          </p:cNvPr>
          <p:cNvCxnSpPr>
            <a:cxnSpLocks/>
          </p:cNvCxnSpPr>
          <p:nvPr/>
        </p:nvCxnSpPr>
        <p:spPr>
          <a:xfrm>
            <a:off x="6051043" y="1210394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B745D3D-A1E8-E444-BA9F-1AB4ACE121C4}"/>
              </a:ext>
            </a:extLst>
          </p:cNvPr>
          <p:cNvCxnSpPr>
            <a:cxnSpLocks/>
          </p:cNvCxnSpPr>
          <p:nvPr/>
        </p:nvCxnSpPr>
        <p:spPr>
          <a:xfrm>
            <a:off x="6054218" y="1121494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F5F9B8CE-7C61-9C4B-8DD7-B5713A58ADCE}"/>
              </a:ext>
            </a:extLst>
          </p:cNvPr>
          <p:cNvCxnSpPr>
            <a:cxnSpLocks/>
          </p:cNvCxnSpPr>
          <p:nvPr/>
        </p:nvCxnSpPr>
        <p:spPr>
          <a:xfrm>
            <a:off x="6054218" y="105665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4CB0AD99-900B-AC47-9FB6-D8CE22F23200}"/>
              </a:ext>
            </a:extLst>
          </p:cNvPr>
          <p:cNvCxnSpPr>
            <a:cxnSpLocks/>
          </p:cNvCxnSpPr>
          <p:nvPr/>
        </p:nvCxnSpPr>
        <p:spPr>
          <a:xfrm>
            <a:off x="6041518" y="999508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A94F5274-131C-8E47-BD24-544B31CED789}"/>
              </a:ext>
            </a:extLst>
          </p:cNvPr>
          <p:cNvCxnSpPr>
            <a:cxnSpLocks/>
          </p:cNvCxnSpPr>
          <p:nvPr/>
        </p:nvCxnSpPr>
        <p:spPr>
          <a:xfrm>
            <a:off x="6041518" y="951883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EDB455C1-F3C7-0F4B-B075-D6C22B0C711E}"/>
              </a:ext>
            </a:extLst>
          </p:cNvPr>
          <p:cNvCxnSpPr>
            <a:cxnSpLocks/>
          </p:cNvCxnSpPr>
          <p:nvPr/>
        </p:nvCxnSpPr>
        <p:spPr>
          <a:xfrm>
            <a:off x="6038343" y="910608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695F59E2-791E-C645-BEEA-552778A2FED0}"/>
              </a:ext>
            </a:extLst>
          </p:cNvPr>
          <p:cNvCxnSpPr>
            <a:cxnSpLocks/>
          </p:cNvCxnSpPr>
          <p:nvPr/>
        </p:nvCxnSpPr>
        <p:spPr>
          <a:xfrm>
            <a:off x="6022468" y="872508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C2C96906-9B44-D947-8230-7193D2973C78}"/>
              </a:ext>
            </a:extLst>
          </p:cNvPr>
          <p:cNvCxnSpPr>
            <a:cxnSpLocks/>
          </p:cNvCxnSpPr>
          <p:nvPr/>
        </p:nvCxnSpPr>
        <p:spPr>
          <a:xfrm flipH="1">
            <a:off x="6073268" y="2035894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FFC3ED2B-DBA6-4E4D-B5F2-451369877FF3}"/>
              </a:ext>
            </a:extLst>
          </p:cNvPr>
          <p:cNvCxnSpPr>
            <a:cxnSpLocks/>
          </p:cNvCxnSpPr>
          <p:nvPr/>
        </p:nvCxnSpPr>
        <p:spPr>
          <a:xfrm>
            <a:off x="6051043" y="1912069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83EF7DF8-BCE0-0146-A35D-816B81F41524}"/>
              </a:ext>
            </a:extLst>
          </p:cNvPr>
          <p:cNvCxnSpPr>
            <a:cxnSpLocks/>
          </p:cNvCxnSpPr>
          <p:nvPr/>
        </p:nvCxnSpPr>
        <p:spPr>
          <a:xfrm>
            <a:off x="6054218" y="1826344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45AA998E-7177-5243-B92B-A736E4213D7A}"/>
              </a:ext>
            </a:extLst>
          </p:cNvPr>
          <p:cNvCxnSpPr>
            <a:cxnSpLocks/>
          </p:cNvCxnSpPr>
          <p:nvPr/>
        </p:nvCxnSpPr>
        <p:spPr>
          <a:xfrm>
            <a:off x="6054218" y="1758333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AA01FF2D-6AB4-9E4D-9F2E-4FB4B4D3E1CC}"/>
              </a:ext>
            </a:extLst>
          </p:cNvPr>
          <p:cNvCxnSpPr>
            <a:cxnSpLocks/>
          </p:cNvCxnSpPr>
          <p:nvPr/>
        </p:nvCxnSpPr>
        <p:spPr>
          <a:xfrm>
            <a:off x="6041518" y="1701183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AFE45D03-A449-3748-ADDD-1CB93786DF26}"/>
              </a:ext>
            </a:extLst>
          </p:cNvPr>
          <p:cNvCxnSpPr>
            <a:cxnSpLocks/>
          </p:cNvCxnSpPr>
          <p:nvPr/>
        </p:nvCxnSpPr>
        <p:spPr>
          <a:xfrm>
            <a:off x="6041518" y="1653558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0DF215F9-C3CD-3644-95A3-5323D30BC3C1}"/>
              </a:ext>
            </a:extLst>
          </p:cNvPr>
          <p:cNvCxnSpPr>
            <a:cxnSpLocks/>
          </p:cNvCxnSpPr>
          <p:nvPr/>
        </p:nvCxnSpPr>
        <p:spPr>
          <a:xfrm>
            <a:off x="6038343" y="1612283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208BBC2B-AFFB-7E47-8579-2044F96F6141}"/>
              </a:ext>
            </a:extLst>
          </p:cNvPr>
          <p:cNvCxnSpPr>
            <a:cxnSpLocks/>
          </p:cNvCxnSpPr>
          <p:nvPr/>
        </p:nvCxnSpPr>
        <p:spPr>
          <a:xfrm>
            <a:off x="6022468" y="1574183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3E81ADD1-4B4F-7E42-9CD9-312150BE9B74}"/>
              </a:ext>
            </a:extLst>
          </p:cNvPr>
          <p:cNvCxnSpPr>
            <a:cxnSpLocks/>
          </p:cNvCxnSpPr>
          <p:nvPr/>
        </p:nvCxnSpPr>
        <p:spPr>
          <a:xfrm flipH="1">
            <a:off x="6073268" y="2737569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7027DFC6-545A-1146-B0EF-BFDF311F24FC}"/>
              </a:ext>
            </a:extLst>
          </p:cNvPr>
          <p:cNvCxnSpPr>
            <a:cxnSpLocks/>
          </p:cNvCxnSpPr>
          <p:nvPr/>
        </p:nvCxnSpPr>
        <p:spPr>
          <a:xfrm>
            <a:off x="6051043" y="2613744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1F5723C8-529B-DC43-912C-A16CB7D4E71D}"/>
              </a:ext>
            </a:extLst>
          </p:cNvPr>
          <p:cNvCxnSpPr>
            <a:cxnSpLocks/>
          </p:cNvCxnSpPr>
          <p:nvPr/>
        </p:nvCxnSpPr>
        <p:spPr>
          <a:xfrm>
            <a:off x="6054218" y="2524844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73B4C45B-38B9-5F49-B111-03FAE5CC21A8}"/>
              </a:ext>
            </a:extLst>
          </p:cNvPr>
          <p:cNvCxnSpPr>
            <a:cxnSpLocks/>
          </p:cNvCxnSpPr>
          <p:nvPr/>
        </p:nvCxnSpPr>
        <p:spPr>
          <a:xfrm>
            <a:off x="6054218" y="246000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9D1A2DD1-61E7-064E-8E06-C314A773AAF1}"/>
              </a:ext>
            </a:extLst>
          </p:cNvPr>
          <p:cNvCxnSpPr>
            <a:cxnSpLocks/>
          </p:cNvCxnSpPr>
          <p:nvPr/>
        </p:nvCxnSpPr>
        <p:spPr>
          <a:xfrm>
            <a:off x="6041518" y="2402858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58D3374B-F322-7F46-8032-B5989020CD58}"/>
              </a:ext>
            </a:extLst>
          </p:cNvPr>
          <p:cNvCxnSpPr>
            <a:cxnSpLocks/>
          </p:cNvCxnSpPr>
          <p:nvPr/>
        </p:nvCxnSpPr>
        <p:spPr>
          <a:xfrm>
            <a:off x="6041518" y="2355233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A0E78322-A9A1-024C-BCBF-E36A21DBB526}"/>
              </a:ext>
            </a:extLst>
          </p:cNvPr>
          <p:cNvCxnSpPr>
            <a:cxnSpLocks/>
          </p:cNvCxnSpPr>
          <p:nvPr/>
        </p:nvCxnSpPr>
        <p:spPr>
          <a:xfrm>
            <a:off x="6038343" y="2313958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EA1AFD59-70DE-FF48-923C-481BBFECEEDD}"/>
              </a:ext>
            </a:extLst>
          </p:cNvPr>
          <p:cNvCxnSpPr>
            <a:cxnSpLocks/>
          </p:cNvCxnSpPr>
          <p:nvPr/>
        </p:nvCxnSpPr>
        <p:spPr>
          <a:xfrm>
            <a:off x="6022468" y="2275858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7647CE9A-348B-2347-A609-D1025C65DB4B}"/>
              </a:ext>
            </a:extLst>
          </p:cNvPr>
          <p:cNvCxnSpPr>
            <a:cxnSpLocks/>
          </p:cNvCxnSpPr>
          <p:nvPr/>
        </p:nvCxnSpPr>
        <p:spPr>
          <a:xfrm flipH="1">
            <a:off x="6070093" y="4058526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A3346E9F-3C91-514D-8F0B-625716613CAF}"/>
              </a:ext>
            </a:extLst>
          </p:cNvPr>
          <p:cNvCxnSpPr>
            <a:cxnSpLocks/>
          </p:cNvCxnSpPr>
          <p:nvPr/>
        </p:nvCxnSpPr>
        <p:spPr>
          <a:xfrm>
            <a:off x="6051255" y="3937876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4E9296BF-431A-6146-A08F-BD3C954DD6CD}"/>
              </a:ext>
            </a:extLst>
          </p:cNvPr>
          <p:cNvCxnSpPr>
            <a:cxnSpLocks/>
          </p:cNvCxnSpPr>
          <p:nvPr/>
        </p:nvCxnSpPr>
        <p:spPr>
          <a:xfrm>
            <a:off x="6051043" y="3848976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9FE23DCD-734E-1946-B9A0-9A53ED572E61}"/>
              </a:ext>
            </a:extLst>
          </p:cNvPr>
          <p:cNvCxnSpPr>
            <a:cxnSpLocks/>
          </p:cNvCxnSpPr>
          <p:nvPr/>
        </p:nvCxnSpPr>
        <p:spPr>
          <a:xfrm>
            <a:off x="6051043" y="378414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22D0D7BA-4859-654B-AA15-095510B02191}"/>
              </a:ext>
            </a:extLst>
          </p:cNvPr>
          <p:cNvCxnSpPr>
            <a:cxnSpLocks/>
          </p:cNvCxnSpPr>
          <p:nvPr/>
        </p:nvCxnSpPr>
        <p:spPr>
          <a:xfrm>
            <a:off x="6038343" y="3730377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0B2BC11E-A913-804A-9474-FE0B9394B2A5}"/>
              </a:ext>
            </a:extLst>
          </p:cNvPr>
          <p:cNvCxnSpPr>
            <a:cxnSpLocks/>
          </p:cNvCxnSpPr>
          <p:nvPr/>
        </p:nvCxnSpPr>
        <p:spPr>
          <a:xfrm>
            <a:off x="6038343" y="36827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0E805DEE-BC22-6B4C-A11A-DDF777B5AE72}"/>
              </a:ext>
            </a:extLst>
          </p:cNvPr>
          <p:cNvCxnSpPr>
            <a:cxnSpLocks/>
          </p:cNvCxnSpPr>
          <p:nvPr/>
        </p:nvCxnSpPr>
        <p:spPr>
          <a:xfrm>
            <a:off x="6035168" y="3638090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91B64031-CCAA-DD49-9F4A-912A180124C8}"/>
              </a:ext>
            </a:extLst>
          </p:cNvPr>
          <p:cNvCxnSpPr>
            <a:cxnSpLocks/>
          </p:cNvCxnSpPr>
          <p:nvPr/>
        </p:nvCxnSpPr>
        <p:spPr>
          <a:xfrm>
            <a:off x="6019293" y="3603377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44BD77BA-987E-3241-A6A1-1D1496C5B15C}"/>
              </a:ext>
            </a:extLst>
          </p:cNvPr>
          <p:cNvCxnSpPr>
            <a:cxnSpLocks/>
          </p:cNvCxnSpPr>
          <p:nvPr/>
        </p:nvCxnSpPr>
        <p:spPr>
          <a:xfrm flipH="1">
            <a:off x="6073268" y="4763588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3E1A5328-EE8C-BF44-8AB1-BF5277E4954C}"/>
              </a:ext>
            </a:extLst>
          </p:cNvPr>
          <p:cNvCxnSpPr>
            <a:cxnSpLocks/>
          </p:cNvCxnSpPr>
          <p:nvPr/>
        </p:nvCxnSpPr>
        <p:spPr>
          <a:xfrm>
            <a:off x="6051043" y="463955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AE8BA8B1-F0FC-1B4D-BD9D-F82070DCD903}"/>
              </a:ext>
            </a:extLst>
          </p:cNvPr>
          <p:cNvCxnSpPr>
            <a:cxnSpLocks/>
          </p:cNvCxnSpPr>
          <p:nvPr/>
        </p:nvCxnSpPr>
        <p:spPr>
          <a:xfrm>
            <a:off x="6054218" y="455065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71639652-97DE-1243-99EB-CE86232923AC}"/>
              </a:ext>
            </a:extLst>
          </p:cNvPr>
          <p:cNvCxnSpPr>
            <a:cxnSpLocks/>
          </p:cNvCxnSpPr>
          <p:nvPr/>
        </p:nvCxnSpPr>
        <p:spPr>
          <a:xfrm>
            <a:off x="6054218" y="448581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DCC42A4E-772A-F046-BA1A-30696543A4A0}"/>
              </a:ext>
            </a:extLst>
          </p:cNvPr>
          <p:cNvCxnSpPr>
            <a:cxnSpLocks/>
          </p:cNvCxnSpPr>
          <p:nvPr/>
        </p:nvCxnSpPr>
        <p:spPr>
          <a:xfrm>
            <a:off x="6041518" y="442866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2CBCE4D4-9D41-C34A-9EB6-ED6255EF8307}"/>
              </a:ext>
            </a:extLst>
          </p:cNvPr>
          <p:cNvCxnSpPr>
            <a:cxnSpLocks/>
          </p:cNvCxnSpPr>
          <p:nvPr/>
        </p:nvCxnSpPr>
        <p:spPr>
          <a:xfrm>
            <a:off x="6041518" y="438104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6802B63D-2757-E747-B566-59D9442E6792}"/>
              </a:ext>
            </a:extLst>
          </p:cNvPr>
          <p:cNvCxnSpPr>
            <a:cxnSpLocks/>
          </p:cNvCxnSpPr>
          <p:nvPr/>
        </p:nvCxnSpPr>
        <p:spPr>
          <a:xfrm>
            <a:off x="6038343" y="4339765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88B8C4D7-2748-2C4E-A23C-79AD5D3064A2}"/>
              </a:ext>
            </a:extLst>
          </p:cNvPr>
          <p:cNvCxnSpPr>
            <a:cxnSpLocks/>
          </p:cNvCxnSpPr>
          <p:nvPr/>
        </p:nvCxnSpPr>
        <p:spPr>
          <a:xfrm>
            <a:off x="6022468" y="4305052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18241C26-9375-604F-AE84-26F3C72DD5C8}"/>
              </a:ext>
            </a:extLst>
          </p:cNvPr>
          <p:cNvCxnSpPr>
            <a:cxnSpLocks/>
          </p:cNvCxnSpPr>
          <p:nvPr/>
        </p:nvCxnSpPr>
        <p:spPr>
          <a:xfrm flipH="1">
            <a:off x="6073268" y="5465263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C84B4E73-4BCF-1E41-A3CF-21B08388D812}"/>
              </a:ext>
            </a:extLst>
          </p:cNvPr>
          <p:cNvCxnSpPr>
            <a:cxnSpLocks/>
          </p:cNvCxnSpPr>
          <p:nvPr/>
        </p:nvCxnSpPr>
        <p:spPr>
          <a:xfrm>
            <a:off x="6051043" y="534143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2E0AC6A5-88F1-F745-8AB0-55CE1D2141EE}"/>
              </a:ext>
            </a:extLst>
          </p:cNvPr>
          <p:cNvCxnSpPr>
            <a:cxnSpLocks/>
          </p:cNvCxnSpPr>
          <p:nvPr/>
        </p:nvCxnSpPr>
        <p:spPr>
          <a:xfrm>
            <a:off x="6054218" y="5255713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A48A6667-6C02-994E-9FAD-202D60EAB622}"/>
              </a:ext>
            </a:extLst>
          </p:cNvPr>
          <p:cNvCxnSpPr>
            <a:cxnSpLocks/>
          </p:cNvCxnSpPr>
          <p:nvPr/>
        </p:nvCxnSpPr>
        <p:spPr>
          <a:xfrm>
            <a:off x="6054218" y="518770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F5710FB8-5491-F84C-B7CC-95F90EEA0AA7}"/>
              </a:ext>
            </a:extLst>
          </p:cNvPr>
          <p:cNvCxnSpPr>
            <a:cxnSpLocks/>
          </p:cNvCxnSpPr>
          <p:nvPr/>
        </p:nvCxnSpPr>
        <p:spPr>
          <a:xfrm>
            <a:off x="6041518" y="51305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E6F32676-EB26-0A40-9FF5-9B7732431D2B}"/>
              </a:ext>
            </a:extLst>
          </p:cNvPr>
          <p:cNvCxnSpPr>
            <a:cxnSpLocks/>
          </p:cNvCxnSpPr>
          <p:nvPr/>
        </p:nvCxnSpPr>
        <p:spPr>
          <a:xfrm>
            <a:off x="6041518" y="5082927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90768DD7-A1C2-5845-963A-7844794BFD7F}"/>
              </a:ext>
            </a:extLst>
          </p:cNvPr>
          <p:cNvCxnSpPr>
            <a:cxnSpLocks/>
          </p:cNvCxnSpPr>
          <p:nvPr/>
        </p:nvCxnSpPr>
        <p:spPr>
          <a:xfrm>
            <a:off x="6038343" y="5041652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CF9AE1B2-B8BE-5944-941D-1134730E20E8}"/>
              </a:ext>
            </a:extLst>
          </p:cNvPr>
          <p:cNvCxnSpPr>
            <a:cxnSpLocks/>
          </p:cNvCxnSpPr>
          <p:nvPr/>
        </p:nvCxnSpPr>
        <p:spPr>
          <a:xfrm>
            <a:off x="6022468" y="5006727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3D8270BD-0C17-4F4A-9DB6-0D5B91A82DC8}"/>
              </a:ext>
            </a:extLst>
          </p:cNvPr>
          <p:cNvCxnSpPr>
            <a:cxnSpLocks/>
          </p:cNvCxnSpPr>
          <p:nvPr/>
        </p:nvCxnSpPr>
        <p:spPr>
          <a:xfrm flipH="1">
            <a:off x="6073268" y="6166938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13B4DED4-5150-914B-A201-E30D79AA3EAE}"/>
              </a:ext>
            </a:extLst>
          </p:cNvPr>
          <p:cNvCxnSpPr>
            <a:cxnSpLocks/>
          </p:cNvCxnSpPr>
          <p:nvPr/>
        </p:nvCxnSpPr>
        <p:spPr>
          <a:xfrm>
            <a:off x="6051043" y="6043113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9AE7DC8E-08CA-D94C-B386-189A0501A1EF}"/>
              </a:ext>
            </a:extLst>
          </p:cNvPr>
          <p:cNvCxnSpPr>
            <a:cxnSpLocks/>
          </p:cNvCxnSpPr>
          <p:nvPr/>
        </p:nvCxnSpPr>
        <p:spPr>
          <a:xfrm>
            <a:off x="6054218" y="595738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06A3A888-5421-2448-87DA-59F99A976ACF}"/>
              </a:ext>
            </a:extLst>
          </p:cNvPr>
          <p:cNvCxnSpPr>
            <a:cxnSpLocks/>
          </p:cNvCxnSpPr>
          <p:nvPr/>
        </p:nvCxnSpPr>
        <p:spPr>
          <a:xfrm>
            <a:off x="6054218" y="588937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183B790A-D98C-EC47-8384-2F62579D4418}"/>
              </a:ext>
            </a:extLst>
          </p:cNvPr>
          <p:cNvCxnSpPr>
            <a:cxnSpLocks/>
          </p:cNvCxnSpPr>
          <p:nvPr/>
        </p:nvCxnSpPr>
        <p:spPr>
          <a:xfrm>
            <a:off x="6041518" y="5832227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7E18CE3D-8A9A-5543-B4D3-0EF816683209}"/>
              </a:ext>
            </a:extLst>
          </p:cNvPr>
          <p:cNvCxnSpPr>
            <a:cxnSpLocks/>
          </p:cNvCxnSpPr>
          <p:nvPr/>
        </p:nvCxnSpPr>
        <p:spPr>
          <a:xfrm>
            <a:off x="6041518" y="578460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B735468A-6C92-D441-8BAB-D7D4B8EFD8D0}"/>
              </a:ext>
            </a:extLst>
          </p:cNvPr>
          <p:cNvCxnSpPr>
            <a:cxnSpLocks/>
          </p:cNvCxnSpPr>
          <p:nvPr/>
        </p:nvCxnSpPr>
        <p:spPr>
          <a:xfrm>
            <a:off x="6038343" y="5746502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DDFB04FC-E800-9943-B3D6-609E9673D876}"/>
              </a:ext>
            </a:extLst>
          </p:cNvPr>
          <p:cNvCxnSpPr>
            <a:cxnSpLocks/>
          </p:cNvCxnSpPr>
          <p:nvPr/>
        </p:nvCxnSpPr>
        <p:spPr>
          <a:xfrm>
            <a:off x="6022468" y="5708402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627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B7F7C5C-42B0-E444-BC3D-DC684162B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361" y="645624"/>
            <a:ext cx="5833641" cy="5645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3AE2ED-A2E0-3B41-A0C2-247CF8CE7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45624"/>
            <a:ext cx="5833641" cy="564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50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7CB0-2717-EB44-9A66-722470E30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FIELD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C0AEC-2DB4-6D4D-A828-37683B145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44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F6ABC4-E744-DB49-B079-9FBD29C3BF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7374"/>
              </p:ext>
            </p:extLst>
          </p:nvPr>
        </p:nvGraphicFramePr>
        <p:xfrm>
          <a:off x="968416" y="1125637"/>
          <a:ext cx="10255168" cy="4606725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1281896">
                  <a:extLst>
                    <a:ext uri="{9D8B030D-6E8A-4147-A177-3AD203B41FA5}">
                      <a16:colId xmlns:a16="http://schemas.microsoft.com/office/drawing/2014/main" val="503992862"/>
                    </a:ext>
                  </a:extLst>
                </a:gridCol>
                <a:gridCol w="1281896">
                  <a:extLst>
                    <a:ext uri="{9D8B030D-6E8A-4147-A177-3AD203B41FA5}">
                      <a16:colId xmlns:a16="http://schemas.microsoft.com/office/drawing/2014/main" val="1268419774"/>
                    </a:ext>
                  </a:extLst>
                </a:gridCol>
                <a:gridCol w="1281896">
                  <a:extLst>
                    <a:ext uri="{9D8B030D-6E8A-4147-A177-3AD203B41FA5}">
                      <a16:colId xmlns:a16="http://schemas.microsoft.com/office/drawing/2014/main" val="4052741621"/>
                    </a:ext>
                  </a:extLst>
                </a:gridCol>
                <a:gridCol w="1281896">
                  <a:extLst>
                    <a:ext uri="{9D8B030D-6E8A-4147-A177-3AD203B41FA5}">
                      <a16:colId xmlns:a16="http://schemas.microsoft.com/office/drawing/2014/main" val="149018733"/>
                    </a:ext>
                  </a:extLst>
                </a:gridCol>
                <a:gridCol w="1281896">
                  <a:extLst>
                    <a:ext uri="{9D8B030D-6E8A-4147-A177-3AD203B41FA5}">
                      <a16:colId xmlns:a16="http://schemas.microsoft.com/office/drawing/2014/main" val="2165195617"/>
                    </a:ext>
                  </a:extLst>
                </a:gridCol>
                <a:gridCol w="1281896">
                  <a:extLst>
                    <a:ext uri="{9D8B030D-6E8A-4147-A177-3AD203B41FA5}">
                      <a16:colId xmlns:a16="http://schemas.microsoft.com/office/drawing/2014/main" val="3705659158"/>
                    </a:ext>
                  </a:extLst>
                </a:gridCol>
                <a:gridCol w="1281896">
                  <a:extLst>
                    <a:ext uri="{9D8B030D-6E8A-4147-A177-3AD203B41FA5}">
                      <a16:colId xmlns:a16="http://schemas.microsoft.com/office/drawing/2014/main" val="3470779922"/>
                    </a:ext>
                  </a:extLst>
                </a:gridCol>
                <a:gridCol w="1281896">
                  <a:extLst>
                    <a:ext uri="{9D8B030D-6E8A-4147-A177-3AD203B41FA5}">
                      <a16:colId xmlns:a16="http://schemas.microsoft.com/office/drawing/2014/main" val="1709649616"/>
                    </a:ext>
                  </a:extLst>
                </a:gridCol>
              </a:tblGrid>
              <a:tr h="9213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Flight Legs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Time [UTC]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Ex - Range [kV/m]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Ex - Mean [kV/m]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Ey - Range [kV/m]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Ey - Mean [kV/m]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Ez - Range [kV/m]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Ez - Mean [kV/m]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3532343"/>
                  </a:ext>
                </a:extLst>
              </a:tr>
              <a:tr h="9213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FL1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15:51:15 - 16:01:00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[-4.01, 0.17]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-0.89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[-0.16, 8.04]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0.93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[-22.37, 1.50]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-0.87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8606520"/>
                  </a:ext>
                </a:extLst>
              </a:tr>
              <a:tr h="9213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FL2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16:02:00 - 16:07:00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[-5.63, 1.52]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-1.96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[-4.93, 6.42]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0.78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[-11.22, 5.53]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-1.76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5053235"/>
                  </a:ext>
                </a:extLst>
              </a:tr>
              <a:tr h="9213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FL3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16:09:00 - 16:17:00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[-6.59, -0.21]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-2.95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[-3.43, 6.67]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1.05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[-4.70, 10.80]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1.15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7019786"/>
                  </a:ext>
                </a:extLst>
              </a:tr>
              <a:tr h="9213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FL4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16:21:30 - 16:27:00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[-4.86, -0.40]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-2.36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[-5.86, 4.28]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-0.11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[-0.58, 6.15]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0.68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15704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205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55C6C1-2B4B-6644-8B5D-33A45A38B050}"/>
              </a:ext>
            </a:extLst>
          </p:cNvPr>
          <p:cNvGrpSpPr/>
          <p:nvPr/>
        </p:nvGrpSpPr>
        <p:grpSpPr>
          <a:xfrm>
            <a:off x="2" y="-2"/>
            <a:ext cx="12251473" cy="6959512"/>
            <a:chOff x="2" y="-2"/>
            <a:chExt cx="12251473" cy="6959512"/>
          </a:xfrm>
        </p:grpSpPr>
        <p:pic>
          <p:nvPicPr>
            <p:cNvPr id="14" name="Picture 13" descr="Chart&#10;&#10;Description automatically generated">
              <a:extLst>
                <a:ext uri="{FF2B5EF4-FFF2-40B4-BE49-F238E27FC236}">
                  <a16:creationId xmlns:a16="http://schemas.microsoft.com/office/drawing/2014/main" id="{ED7B9269-4FB3-8440-AAE7-CE9A5E0A5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6809"/>
            <a:stretch/>
          </p:blipFill>
          <p:spPr>
            <a:xfrm>
              <a:off x="3550526" y="43118"/>
              <a:ext cx="5107038" cy="689923"/>
            </a:xfrm>
            <a:prstGeom prst="rect">
              <a:avLst/>
            </a:prstGeom>
          </p:spPr>
        </p:pic>
        <p:pic>
          <p:nvPicPr>
            <p:cNvPr id="6" name="Picture 5" descr="Chart, line chart&#10;&#10;Description automatically generated">
              <a:extLst>
                <a:ext uri="{FF2B5EF4-FFF2-40B4-BE49-F238E27FC236}">
                  <a16:creationId xmlns:a16="http://schemas.microsoft.com/office/drawing/2014/main" id="{6A63155A-D82B-854D-95FA-3A1C480C2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" y="-2"/>
              <a:ext cx="3478809" cy="3319272"/>
            </a:xfrm>
            <a:prstGeom prst="rect">
              <a:avLst/>
            </a:prstGeom>
          </p:spPr>
        </p:pic>
        <p:pic>
          <p:nvPicPr>
            <p:cNvPr id="8" name="Picture 7" descr="Chart, line chart, scatter chart&#10;&#10;Description automatically generated">
              <a:extLst>
                <a:ext uri="{FF2B5EF4-FFF2-40B4-BE49-F238E27FC236}">
                  <a16:creationId xmlns:a16="http://schemas.microsoft.com/office/drawing/2014/main" id="{0357675F-8662-1A4C-AA82-43045E7DD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8189" y="3428999"/>
              <a:ext cx="3478809" cy="3319272"/>
            </a:xfrm>
            <a:prstGeom prst="rect">
              <a:avLst/>
            </a:prstGeom>
          </p:spPr>
        </p:pic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5E66A6A7-6B99-C143-A386-E5543B3D6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" y="3428999"/>
              <a:ext cx="3478809" cy="3319272"/>
            </a:xfrm>
            <a:prstGeom prst="rect">
              <a:avLst/>
            </a:prstGeom>
          </p:spPr>
        </p:pic>
        <p:pic>
          <p:nvPicPr>
            <p:cNvPr id="12" name="Picture 11" descr="Chart&#10;&#10;Description automatically generated">
              <a:extLst>
                <a:ext uri="{FF2B5EF4-FFF2-40B4-BE49-F238E27FC236}">
                  <a16:creationId xmlns:a16="http://schemas.microsoft.com/office/drawing/2014/main" id="{24E4B33A-95AF-3C46-A457-7A5A6A5FA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98189" y="-1"/>
              <a:ext cx="3478809" cy="3319272"/>
            </a:xfrm>
            <a:prstGeom prst="rect">
              <a:avLst/>
            </a:prstGeom>
          </p:spPr>
        </p:pic>
        <p:pic>
          <p:nvPicPr>
            <p:cNvPr id="13" name="Picture 12" descr="Diagram&#10;&#10;Description automatically generated">
              <a:extLst>
                <a:ext uri="{FF2B5EF4-FFF2-40B4-BE49-F238E27FC236}">
                  <a16:creationId xmlns:a16="http://schemas.microsoft.com/office/drawing/2014/main" id="{1A902ED1-1DC7-DD4B-8738-5CFC8F2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91051" y="670563"/>
              <a:ext cx="4928515" cy="5661132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A6B993B-30C1-BE4B-885D-97A566FE78C6}"/>
                </a:ext>
              </a:extLst>
            </p:cNvPr>
            <p:cNvCxnSpPr>
              <a:cxnSpLocks/>
            </p:cNvCxnSpPr>
            <p:nvPr/>
          </p:nvCxnSpPr>
          <p:spPr>
            <a:xfrm>
              <a:off x="5534814" y="4243473"/>
              <a:ext cx="0" cy="118243"/>
            </a:xfrm>
            <a:prstGeom prst="straightConnector1">
              <a:avLst/>
            </a:prstGeom>
            <a:ln w="50800">
              <a:solidFill>
                <a:srgbClr val="014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6F80909-B20C-5546-973A-1025A1274D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5525" y="2496577"/>
              <a:ext cx="0" cy="91548"/>
            </a:xfrm>
            <a:prstGeom prst="straightConnector1">
              <a:avLst/>
            </a:prstGeom>
            <a:ln w="50800">
              <a:solidFill>
                <a:srgbClr val="16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A29E708-B8E0-E041-9748-8897041715D7}"/>
                </a:ext>
              </a:extLst>
            </p:cNvPr>
            <p:cNvCxnSpPr>
              <a:cxnSpLocks/>
            </p:cNvCxnSpPr>
            <p:nvPr/>
          </p:nvCxnSpPr>
          <p:spPr>
            <a:xfrm>
              <a:off x="5539635" y="4757373"/>
              <a:ext cx="0" cy="83829"/>
            </a:xfrm>
            <a:prstGeom prst="straightConnector1">
              <a:avLst/>
            </a:prstGeom>
            <a:ln w="50800">
              <a:solidFill>
                <a:srgbClr val="91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6F656EF-38D2-6645-B185-528F5837C5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9753" y="1404333"/>
              <a:ext cx="0" cy="91548"/>
            </a:xfrm>
            <a:prstGeom prst="straightConnector1">
              <a:avLst/>
            </a:prstGeom>
            <a:ln w="50800">
              <a:solidFill>
                <a:srgbClr val="FE01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DE866450-0C2E-1744-9617-7531FADF96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560" t="87161" r="3200" b="1837"/>
            <a:stretch/>
          </p:blipFill>
          <p:spPr>
            <a:xfrm>
              <a:off x="4234998" y="6316087"/>
              <a:ext cx="3082466" cy="45875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C62EE87-E3AC-CB42-B639-9628E329E51B}"/>
                </a:ext>
              </a:extLst>
            </p:cNvPr>
            <p:cNvSpPr txBox="1"/>
            <p:nvPr/>
          </p:nvSpPr>
          <p:spPr>
            <a:xfrm>
              <a:off x="6035752" y="3933262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D76C20B-C2E2-7740-A875-15572A4D4B12}"/>
                </a:ext>
              </a:extLst>
            </p:cNvPr>
            <p:cNvSpPr txBox="1"/>
            <p:nvPr/>
          </p:nvSpPr>
          <p:spPr>
            <a:xfrm>
              <a:off x="4041315" y="263045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22F0608-A508-B14D-80EF-933D2646F4C1}"/>
                </a:ext>
              </a:extLst>
            </p:cNvPr>
            <p:cNvSpPr txBox="1"/>
            <p:nvPr/>
          </p:nvSpPr>
          <p:spPr>
            <a:xfrm>
              <a:off x="6035751" y="436171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5B5A15A-4A70-F146-9BD5-8FA997A2F757}"/>
                </a:ext>
              </a:extLst>
            </p:cNvPr>
            <p:cNvSpPr txBox="1"/>
            <p:nvPr/>
          </p:nvSpPr>
          <p:spPr>
            <a:xfrm>
              <a:off x="3984130" y="150733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FL4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1F0D0D0-965E-2B4F-86E1-F1F7D81CE850}"/>
                </a:ext>
              </a:extLst>
            </p:cNvPr>
            <p:cNvCxnSpPr>
              <a:cxnSpLocks/>
              <a:stCxn id="26" idx="3"/>
            </p:cNvCxnSpPr>
            <p:nvPr/>
          </p:nvCxnSpPr>
          <p:spPr>
            <a:xfrm flipV="1">
              <a:off x="4489397" y="1562964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92683E3-83A5-A142-9864-4E0151F6FB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6580" y="2658802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BB918A8-5989-BB4C-B41F-8E12B22FCEDB}"/>
                </a:ext>
              </a:extLst>
            </p:cNvPr>
            <p:cNvCxnSpPr>
              <a:cxnSpLocks/>
              <a:stCxn id="23" idx="1"/>
            </p:cNvCxnSpPr>
            <p:nvPr/>
          </p:nvCxnSpPr>
          <p:spPr>
            <a:xfrm flipH="1">
              <a:off x="5659725" y="4117928"/>
              <a:ext cx="376027" cy="12510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BEC8510-DCE7-9142-9AAC-984C173E3EE3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>
              <a:off x="5684815" y="4546382"/>
              <a:ext cx="350936" cy="18466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B755D65-96C0-1B40-97E6-4639F1916819}"/>
                </a:ext>
              </a:extLst>
            </p:cNvPr>
            <p:cNvCxnSpPr/>
            <p:nvPr/>
          </p:nvCxnSpPr>
          <p:spPr>
            <a:xfrm>
              <a:off x="6822831" y="1207477"/>
              <a:ext cx="10902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935D54D-1D4A-4441-AC42-996369874406}"/>
                </a:ext>
              </a:extLst>
            </p:cNvPr>
            <p:cNvCxnSpPr>
              <a:cxnSpLocks/>
            </p:cNvCxnSpPr>
            <p:nvPr/>
          </p:nvCxnSpPr>
          <p:spPr>
            <a:xfrm>
              <a:off x="6822831" y="1124267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95474D1-11E5-BD4F-AB60-9F06DAB1C234}"/>
                </a:ext>
              </a:extLst>
            </p:cNvPr>
            <p:cNvCxnSpPr>
              <a:cxnSpLocks/>
            </p:cNvCxnSpPr>
            <p:nvPr/>
          </p:nvCxnSpPr>
          <p:spPr>
            <a:xfrm>
              <a:off x="7913077" y="1129553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EA50E19-637A-CC49-971D-6450C4C9EB72}"/>
                </a:ext>
              </a:extLst>
            </p:cNvPr>
            <p:cNvSpPr txBox="1"/>
            <p:nvPr/>
          </p:nvSpPr>
          <p:spPr>
            <a:xfrm>
              <a:off x="7099290" y="1188497"/>
              <a:ext cx="5373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20 km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AD18332-A22B-C54F-8B4D-06E9340915A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5151" y="3911744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B317F8C-850B-624D-84F8-D36D3D9F8F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6385" y="6638633"/>
              <a:ext cx="982645" cy="2220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4CDE8F8-BCB6-BE4D-84CF-1BA8BFE35DBE}"/>
                </a:ext>
              </a:extLst>
            </p:cNvPr>
            <p:cNvSpPr txBox="1"/>
            <p:nvPr/>
          </p:nvSpPr>
          <p:spPr>
            <a:xfrm>
              <a:off x="6393238" y="6496324"/>
              <a:ext cx="204318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292929"/>
                  </a:solidFill>
                </a:rPr>
                <a:t>SR-Anvil Wind Direction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DF7264C-0C63-5643-B10E-9D77E4DF94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69307" y="3118042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E40C34B-43C5-5E4C-AC7A-BB016C5D4F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93501" y="2325939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043BA25-D5A7-7543-B524-A89A9C435035}"/>
                </a:ext>
              </a:extLst>
            </p:cNvPr>
            <p:cNvCxnSpPr>
              <a:cxnSpLocks/>
              <a:stCxn id="42" idx="1"/>
              <a:endCxn id="41" idx="3"/>
            </p:cNvCxnSpPr>
            <p:nvPr/>
          </p:nvCxnSpPr>
          <p:spPr>
            <a:xfrm flipH="1" flipV="1">
              <a:off x="409980" y="3316463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D88859A-EC74-D542-81B6-0C55DA24000B}"/>
                </a:ext>
              </a:extLst>
            </p:cNvPr>
            <p:cNvSpPr txBox="1"/>
            <p:nvPr/>
          </p:nvSpPr>
          <p:spPr>
            <a:xfrm>
              <a:off x="119516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60A8BB1-C741-364E-9E72-25716912FE18}"/>
                </a:ext>
              </a:extLst>
            </p:cNvPr>
            <p:cNvSpPr txBox="1"/>
            <p:nvPr/>
          </p:nvSpPr>
          <p:spPr>
            <a:xfrm>
              <a:off x="3244663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99DD9A5-0F08-5940-9B9B-99FAFEDBEBFB}"/>
                </a:ext>
              </a:extLst>
            </p:cNvPr>
            <p:cNvCxnSpPr>
              <a:cxnSpLocks/>
              <a:stCxn id="45" idx="1"/>
              <a:endCxn id="44" idx="3"/>
            </p:cNvCxnSpPr>
            <p:nvPr/>
          </p:nvCxnSpPr>
          <p:spPr>
            <a:xfrm flipH="1" flipV="1">
              <a:off x="412904" y="6748271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1E2B0FE-0E94-0149-B9BC-B0F17B67C057}"/>
                </a:ext>
              </a:extLst>
            </p:cNvPr>
            <p:cNvSpPr txBox="1"/>
            <p:nvPr/>
          </p:nvSpPr>
          <p:spPr>
            <a:xfrm>
              <a:off x="122440" y="6563605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2AB7E82-167E-704F-966F-649EAA2136B0}"/>
                </a:ext>
              </a:extLst>
            </p:cNvPr>
            <p:cNvSpPr txBox="1"/>
            <p:nvPr/>
          </p:nvSpPr>
          <p:spPr>
            <a:xfrm>
              <a:off x="3247587" y="6574605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7C03880-A317-A549-AE8C-8D31353FC4B1}"/>
                </a:ext>
              </a:extLst>
            </p:cNvPr>
            <p:cNvCxnSpPr/>
            <p:nvPr/>
          </p:nvCxnSpPr>
          <p:spPr>
            <a:xfrm>
              <a:off x="9051988" y="3327463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74761DE-1ECC-7A48-B96F-CBE8192851A1}"/>
                </a:ext>
              </a:extLst>
            </p:cNvPr>
            <p:cNvSpPr txBox="1"/>
            <p:nvPr/>
          </p:nvSpPr>
          <p:spPr>
            <a:xfrm>
              <a:off x="8806029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E9245B9-B3EA-F44A-8D22-309B9EED71A6}"/>
                </a:ext>
              </a:extLst>
            </p:cNvPr>
            <p:cNvSpPr txBox="1"/>
            <p:nvPr/>
          </p:nvSpPr>
          <p:spPr>
            <a:xfrm>
              <a:off x="11917729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E34F38E-B0DF-4246-9D60-AD1E27E825CC}"/>
                </a:ext>
              </a:extLst>
            </p:cNvPr>
            <p:cNvCxnSpPr/>
            <p:nvPr/>
          </p:nvCxnSpPr>
          <p:spPr>
            <a:xfrm>
              <a:off x="9051988" y="6774844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476DCEC-FA49-6645-BE92-C937DE80100A}"/>
                </a:ext>
              </a:extLst>
            </p:cNvPr>
            <p:cNvSpPr txBox="1"/>
            <p:nvPr/>
          </p:nvSpPr>
          <p:spPr>
            <a:xfrm>
              <a:off x="8806029" y="6579178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BA1F151-00E6-B241-88F5-0C241DC8E811}"/>
                </a:ext>
              </a:extLst>
            </p:cNvPr>
            <p:cNvSpPr txBox="1"/>
            <p:nvPr/>
          </p:nvSpPr>
          <p:spPr>
            <a:xfrm>
              <a:off x="11917729" y="6590178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2893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ACE01AB-0588-584E-9AE4-24E00BDB3532}"/>
              </a:ext>
            </a:extLst>
          </p:cNvPr>
          <p:cNvGrpSpPr/>
          <p:nvPr/>
        </p:nvGrpSpPr>
        <p:grpSpPr>
          <a:xfrm>
            <a:off x="-1" y="0"/>
            <a:ext cx="10352100" cy="6866336"/>
            <a:chOff x="-1" y="0"/>
            <a:chExt cx="10352100" cy="6866336"/>
          </a:xfrm>
        </p:grpSpPr>
        <p:pic>
          <p:nvPicPr>
            <p:cNvPr id="11" name="Picture 10" descr="Chart, histogram&#10;&#10;Description automatically generated">
              <a:extLst>
                <a:ext uri="{FF2B5EF4-FFF2-40B4-BE49-F238E27FC236}">
                  <a16:creationId xmlns:a16="http://schemas.microsoft.com/office/drawing/2014/main" id="{81210C0A-FFD9-5147-A94F-8BE8D6FF7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69203" y="3572684"/>
              <a:ext cx="4882896" cy="3293652"/>
            </a:xfrm>
            <a:prstGeom prst="rect">
              <a:avLst/>
            </a:prstGeom>
          </p:spPr>
        </p:pic>
        <p:pic>
          <p:nvPicPr>
            <p:cNvPr id="9" name="Picture 8" descr="Chart, line chart, histogram&#10;&#10;Description automatically generated">
              <a:extLst>
                <a:ext uri="{FF2B5EF4-FFF2-40B4-BE49-F238E27FC236}">
                  <a16:creationId xmlns:a16="http://schemas.microsoft.com/office/drawing/2014/main" id="{D0D4F033-9D5C-7D44-A7A3-4A3E1A5A2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3564348"/>
              <a:ext cx="4882896" cy="3293652"/>
            </a:xfrm>
            <a:prstGeom prst="rect">
              <a:avLst/>
            </a:prstGeom>
          </p:spPr>
        </p:pic>
        <p:pic>
          <p:nvPicPr>
            <p:cNvPr id="7" name="Picture 6" descr="Chart, line chart, histogram&#10;&#10;Description automatically generated">
              <a:extLst>
                <a:ext uri="{FF2B5EF4-FFF2-40B4-BE49-F238E27FC236}">
                  <a16:creationId xmlns:a16="http://schemas.microsoft.com/office/drawing/2014/main" id="{90C40F09-6E40-BA43-BC8B-77C2FFA40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9203" y="157672"/>
              <a:ext cx="4882896" cy="3293652"/>
            </a:xfrm>
            <a:prstGeom prst="rect">
              <a:avLst/>
            </a:prstGeom>
          </p:spPr>
        </p:pic>
        <p:pic>
          <p:nvPicPr>
            <p:cNvPr id="5" name="Picture 4" descr="Chart, histogram&#10;&#10;Description automatically generated">
              <a:extLst>
                <a:ext uri="{FF2B5EF4-FFF2-40B4-BE49-F238E27FC236}">
                  <a16:creationId xmlns:a16="http://schemas.microsoft.com/office/drawing/2014/main" id="{64AC2CDE-9FF5-894A-9925-2E155A435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160421"/>
              <a:ext cx="4882896" cy="3201521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67EDB35-F45B-5D4E-8BDD-B1188944AFF6}"/>
                </a:ext>
              </a:extLst>
            </p:cNvPr>
            <p:cNvGrpSpPr/>
            <p:nvPr/>
          </p:nvGrpSpPr>
          <p:grpSpPr>
            <a:xfrm>
              <a:off x="70875" y="0"/>
              <a:ext cx="9356409" cy="3790925"/>
              <a:chOff x="70875" y="0"/>
              <a:chExt cx="9356409" cy="379092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38954B-B6B7-E64F-B900-F6537889E28F}"/>
                  </a:ext>
                </a:extLst>
              </p:cNvPr>
              <p:cNvSpPr txBox="1"/>
              <p:nvPr/>
            </p:nvSpPr>
            <p:spPr>
              <a:xfrm>
                <a:off x="925624" y="0"/>
                <a:ext cx="3033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FL1 – 15:51:15 – 16:01:00 UTC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8895CC1-B905-904E-8A92-2F39520AEDD9}"/>
                  </a:ext>
                </a:extLst>
              </p:cNvPr>
              <p:cNvSpPr txBox="1"/>
              <p:nvPr/>
            </p:nvSpPr>
            <p:spPr>
              <a:xfrm>
                <a:off x="6394018" y="0"/>
                <a:ext cx="3033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FL2 – 16:02:00 – 16:07:00 UTC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E6BD079-BF88-5C45-8627-F00D78471DB3}"/>
                  </a:ext>
                </a:extLst>
              </p:cNvPr>
              <p:cNvSpPr txBox="1"/>
              <p:nvPr/>
            </p:nvSpPr>
            <p:spPr>
              <a:xfrm>
                <a:off x="925624" y="3413870"/>
                <a:ext cx="3033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FL3 – 16:09:00 – 16:17:00 UTC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E6D53BA-0B4B-1542-9C06-D2B5BD361DB4}"/>
                  </a:ext>
                </a:extLst>
              </p:cNvPr>
              <p:cNvSpPr txBox="1"/>
              <p:nvPr/>
            </p:nvSpPr>
            <p:spPr>
              <a:xfrm>
                <a:off x="6394018" y="3421593"/>
                <a:ext cx="3033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FL4 – 16:21:30 – 16:27:00 UTC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EE78D8-AE1C-8248-9154-33D262F7F2CD}"/>
                  </a:ext>
                </a:extLst>
              </p:cNvPr>
              <p:cNvSpPr txBox="1"/>
              <p:nvPr/>
            </p:nvSpPr>
            <p:spPr>
              <a:xfrm>
                <a:off x="143691" y="35700"/>
                <a:ext cx="3513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(a)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9D7A20-2616-B34B-829B-16AC98FEA76C}"/>
                  </a:ext>
                </a:extLst>
              </p:cNvPr>
              <p:cNvSpPr txBox="1"/>
              <p:nvPr/>
            </p:nvSpPr>
            <p:spPr>
              <a:xfrm>
                <a:off x="5619088" y="46166"/>
                <a:ext cx="3577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(b)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450DE18-E63B-B843-8E90-6B78E6723825}"/>
                  </a:ext>
                </a:extLst>
              </p:cNvPr>
              <p:cNvSpPr txBox="1"/>
              <p:nvPr/>
            </p:nvSpPr>
            <p:spPr>
              <a:xfrm>
                <a:off x="70875" y="3494761"/>
                <a:ext cx="3433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(c)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DB7F838-FB48-C045-BD59-22D8EAADD6DC}"/>
                  </a:ext>
                </a:extLst>
              </p:cNvPr>
              <p:cNvSpPr txBox="1"/>
              <p:nvPr/>
            </p:nvSpPr>
            <p:spPr>
              <a:xfrm>
                <a:off x="5619088" y="3494760"/>
                <a:ext cx="3577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(d)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8725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43021A7-E428-914D-8545-3E23506DAC93}"/>
              </a:ext>
            </a:extLst>
          </p:cNvPr>
          <p:cNvGrpSpPr/>
          <p:nvPr/>
        </p:nvGrpSpPr>
        <p:grpSpPr>
          <a:xfrm>
            <a:off x="0" y="163366"/>
            <a:ext cx="8195118" cy="6661331"/>
            <a:chOff x="0" y="163366"/>
            <a:chExt cx="8195118" cy="6661331"/>
          </a:xfrm>
        </p:grpSpPr>
        <p:pic>
          <p:nvPicPr>
            <p:cNvPr id="5" name="Picture 4" descr="Chart, radar chart&#10;&#10;Description automatically generated">
              <a:extLst>
                <a:ext uri="{FF2B5EF4-FFF2-40B4-BE49-F238E27FC236}">
                  <a16:creationId xmlns:a16="http://schemas.microsoft.com/office/drawing/2014/main" id="{C8D1FC9B-348A-C943-BF17-5E6F5932FC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4828"/>
            <a:stretch/>
          </p:blipFill>
          <p:spPr>
            <a:xfrm>
              <a:off x="0" y="713265"/>
              <a:ext cx="3996883" cy="3055716"/>
            </a:xfrm>
            <a:prstGeom prst="rect">
              <a:avLst/>
            </a:prstGeom>
          </p:spPr>
        </p:pic>
        <p:pic>
          <p:nvPicPr>
            <p:cNvPr id="9" name="Picture 8" descr="Chart, radar chart&#10;&#10;Description automatically generated">
              <a:extLst>
                <a:ext uri="{FF2B5EF4-FFF2-40B4-BE49-F238E27FC236}">
                  <a16:creationId xmlns:a16="http://schemas.microsoft.com/office/drawing/2014/main" id="{4E6A274D-80A8-CF46-B2D6-96A443B0E2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4828"/>
            <a:stretch/>
          </p:blipFill>
          <p:spPr>
            <a:xfrm>
              <a:off x="4198234" y="713265"/>
              <a:ext cx="3996883" cy="3055716"/>
            </a:xfrm>
            <a:prstGeom prst="rect">
              <a:avLst/>
            </a:prstGeom>
          </p:spPr>
        </p:pic>
        <p:pic>
          <p:nvPicPr>
            <p:cNvPr id="11" name="Picture 10" descr="Chart, radar chart&#10;&#10;Description automatically generated">
              <a:extLst>
                <a:ext uri="{FF2B5EF4-FFF2-40B4-BE49-F238E27FC236}">
                  <a16:creationId xmlns:a16="http://schemas.microsoft.com/office/drawing/2014/main" id="{985C0A80-AD0E-6841-8660-EF6F185128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828"/>
            <a:stretch/>
          </p:blipFill>
          <p:spPr>
            <a:xfrm>
              <a:off x="1" y="3768981"/>
              <a:ext cx="3996883" cy="3055716"/>
            </a:xfrm>
            <a:prstGeom prst="rect">
              <a:avLst/>
            </a:prstGeom>
          </p:spPr>
        </p:pic>
        <p:pic>
          <p:nvPicPr>
            <p:cNvPr id="13" name="Picture 12" descr="Chart&#10;&#10;Description automatically generated with low confidence">
              <a:extLst>
                <a:ext uri="{FF2B5EF4-FFF2-40B4-BE49-F238E27FC236}">
                  <a16:creationId xmlns:a16="http://schemas.microsoft.com/office/drawing/2014/main" id="{C718A6FD-674E-BB4B-8815-EBA577F12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4828"/>
            <a:stretch/>
          </p:blipFill>
          <p:spPr>
            <a:xfrm>
              <a:off x="4198235" y="3768981"/>
              <a:ext cx="3996883" cy="3055716"/>
            </a:xfrm>
            <a:prstGeom prst="rect">
              <a:avLst/>
            </a:prstGeom>
          </p:spPr>
        </p:pic>
        <p:pic>
          <p:nvPicPr>
            <p:cNvPr id="15" name="Picture 14" descr="Chart&#10;&#10;Description automatically generated with low confidence">
              <a:extLst>
                <a:ext uri="{FF2B5EF4-FFF2-40B4-BE49-F238E27FC236}">
                  <a16:creationId xmlns:a16="http://schemas.microsoft.com/office/drawing/2014/main" id="{EA4E3D14-2B9A-7546-BC52-9C6DBF0B23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172" t="6183" b="73847"/>
            <a:stretch/>
          </p:blipFill>
          <p:spPr>
            <a:xfrm>
              <a:off x="2951544" y="3371522"/>
              <a:ext cx="1743679" cy="49816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225079-7F34-714F-821B-3CABAD3FAC38}"/>
                </a:ext>
              </a:extLst>
            </p:cNvPr>
            <p:cNvSpPr txBox="1"/>
            <p:nvPr/>
          </p:nvSpPr>
          <p:spPr>
            <a:xfrm>
              <a:off x="2028940" y="163366"/>
              <a:ext cx="39358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NLDN Lightning Strokes – 3 August 2019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F532FF-213B-A848-8A42-72AAED8E7C0C}"/>
                </a:ext>
              </a:extLst>
            </p:cNvPr>
            <p:cNvSpPr txBox="1"/>
            <p:nvPr/>
          </p:nvSpPr>
          <p:spPr>
            <a:xfrm>
              <a:off x="127325" y="657893"/>
              <a:ext cx="3513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(a)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776BF3-53F8-F044-A790-F497E29D636A}"/>
                </a:ext>
              </a:extLst>
            </p:cNvPr>
            <p:cNvSpPr txBox="1"/>
            <p:nvPr/>
          </p:nvSpPr>
          <p:spPr>
            <a:xfrm>
              <a:off x="4386210" y="708994"/>
              <a:ext cx="3577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(b)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98C3CD6-A32F-8548-914A-DBF7CBCD8700}"/>
                </a:ext>
              </a:extLst>
            </p:cNvPr>
            <p:cNvSpPr txBox="1"/>
            <p:nvPr/>
          </p:nvSpPr>
          <p:spPr>
            <a:xfrm>
              <a:off x="127325" y="3766043"/>
              <a:ext cx="3433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(c)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D30BC8-5613-7E4E-BCE9-07F7190C7A82}"/>
                </a:ext>
              </a:extLst>
            </p:cNvPr>
            <p:cNvSpPr txBox="1"/>
            <p:nvPr/>
          </p:nvSpPr>
          <p:spPr>
            <a:xfrm>
              <a:off x="4386210" y="3773252"/>
              <a:ext cx="3577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99792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790DE-5447-C14F-A4C1-90CD5D918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43D8-1D28-EE4E-B94D-FF8081D8CF75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AE5EEC29-1297-244A-8766-EAA223D0E4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29" r="14895" b="2749"/>
          <a:stretch/>
        </p:blipFill>
        <p:spPr>
          <a:xfrm>
            <a:off x="0" y="486795"/>
            <a:ext cx="5711693" cy="569526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E027B2B-BE74-5E41-91B1-1981EDBADC24}"/>
              </a:ext>
            </a:extLst>
          </p:cNvPr>
          <p:cNvSpPr/>
          <p:nvPr/>
        </p:nvSpPr>
        <p:spPr>
          <a:xfrm>
            <a:off x="2265207" y="2216099"/>
            <a:ext cx="165477" cy="17986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9F4BA3-5B2B-2E46-B330-AA94AD6AE3A0}"/>
              </a:ext>
            </a:extLst>
          </p:cNvPr>
          <p:cNvSpPr txBox="1"/>
          <p:nvPr/>
        </p:nvSpPr>
        <p:spPr>
          <a:xfrm>
            <a:off x="888762" y="168844"/>
            <a:ext cx="3083844" cy="285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– FL1: 15:51:15 - 16:01:00 UTC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C8A491-5914-B748-B743-FC9CFA675666}"/>
              </a:ext>
            </a:extLst>
          </p:cNvPr>
          <p:cNvSpPr txBox="1"/>
          <p:nvPr/>
        </p:nvSpPr>
        <p:spPr>
          <a:xfrm>
            <a:off x="0" y="5920453"/>
            <a:ext cx="3083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KMLB: 15:56:16 UTC</a:t>
            </a:r>
          </a:p>
        </p:txBody>
      </p:sp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081AE3A6-DDFA-E04D-80CC-078DA6127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545" y="1996351"/>
            <a:ext cx="5340605" cy="350162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3359DB-7179-C149-AAC8-5ED96E4DAB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098" t="4377" r="1558" b="38129"/>
          <a:stretch/>
        </p:blipFill>
        <p:spPr>
          <a:xfrm>
            <a:off x="5711693" y="-45379"/>
            <a:ext cx="1202171" cy="690337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BA5D0C3-594E-F445-8498-10D962302C37}"/>
              </a:ext>
            </a:extLst>
          </p:cNvPr>
          <p:cNvCxnSpPr>
            <a:cxnSpLocks/>
          </p:cNvCxnSpPr>
          <p:nvPr/>
        </p:nvCxnSpPr>
        <p:spPr>
          <a:xfrm>
            <a:off x="2529318" y="3786174"/>
            <a:ext cx="0" cy="177182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724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A46FA43-0D06-FF4E-9E63-5E08C8DBA743}"/>
              </a:ext>
            </a:extLst>
          </p:cNvPr>
          <p:cNvGrpSpPr/>
          <p:nvPr/>
        </p:nvGrpSpPr>
        <p:grpSpPr>
          <a:xfrm>
            <a:off x="900385" y="0"/>
            <a:ext cx="10399452" cy="6858000"/>
            <a:chOff x="900385" y="0"/>
            <a:chExt cx="10399452" cy="6858000"/>
          </a:xfrm>
        </p:grpSpPr>
        <p:pic>
          <p:nvPicPr>
            <p:cNvPr id="6" name="Picture 5" descr="Chart&#10;&#10;Description automatically generated">
              <a:extLst>
                <a:ext uri="{FF2B5EF4-FFF2-40B4-BE49-F238E27FC236}">
                  <a16:creationId xmlns:a16="http://schemas.microsoft.com/office/drawing/2014/main" id="{906C8B83-8AB6-DA4A-9B23-A422FF801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73620" y="0"/>
              <a:ext cx="4630510" cy="3419996"/>
            </a:xfrm>
            <a:prstGeom prst="rect">
              <a:avLst/>
            </a:prstGeom>
          </p:spPr>
        </p:pic>
        <p:pic>
          <p:nvPicPr>
            <p:cNvPr id="8" name="Picture 7" descr="Chart&#10;&#10;Description automatically generated">
              <a:extLst>
                <a:ext uri="{FF2B5EF4-FFF2-40B4-BE49-F238E27FC236}">
                  <a16:creationId xmlns:a16="http://schemas.microsoft.com/office/drawing/2014/main" id="{8FB2A355-0072-494E-BBBC-1FF98B69C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7656" y="3429000"/>
              <a:ext cx="5018344" cy="3419996"/>
            </a:xfrm>
            <a:prstGeom prst="rect">
              <a:avLst/>
            </a:prstGeom>
          </p:spPr>
        </p:pic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DF00065F-ED4D-8742-BE21-CC79B9A81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3039" y="3429000"/>
              <a:ext cx="4806798" cy="3419996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AC30A2F-FB68-6342-AED6-DD6F0F90547D}"/>
                </a:ext>
              </a:extLst>
            </p:cNvPr>
            <p:cNvCxnSpPr/>
            <p:nvPr/>
          </p:nvCxnSpPr>
          <p:spPr>
            <a:xfrm>
              <a:off x="1413164" y="3419996"/>
              <a:ext cx="9886673" cy="9004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6D8C645-E76F-B54F-8983-79117AEAE65A}"/>
                </a:ext>
              </a:extLst>
            </p:cNvPr>
            <p:cNvCxnSpPr>
              <a:cxnSpLocks/>
            </p:cNvCxnSpPr>
            <p:nvPr/>
          </p:nvCxnSpPr>
          <p:spPr>
            <a:xfrm>
              <a:off x="6258296" y="3429000"/>
              <a:ext cx="0" cy="342900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E0D7880-D915-FE42-965B-E8FE5AD1D4C8}"/>
                </a:ext>
              </a:extLst>
            </p:cNvPr>
            <p:cNvSpPr txBox="1"/>
            <p:nvPr/>
          </p:nvSpPr>
          <p:spPr>
            <a:xfrm>
              <a:off x="3470031" y="9004"/>
              <a:ext cx="380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(a)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12DD5D-8510-8741-801F-16A29116DCAA}"/>
                </a:ext>
              </a:extLst>
            </p:cNvPr>
            <p:cNvSpPr txBox="1"/>
            <p:nvPr/>
          </p:nvSpPr>
          <p:spPr>
            <a:xfrm>
              <a:off x="900385" y="3440300"/>
              <a:ext cx="388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(b)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061FB52-4655-2D41-866E-E0A2ABE6822E}"/>
                </a:ext>
              </a:extLst>
            </p:cNvPr>
            <p:cNvSpPr txBox="1"/>
            <p:nvPr/>
          </p:nvSpPr>
          <p:spPr>
            <a:xfrm>
              <a:off x="6356500" y="3438004"/>
              <a:ext cx="3690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(c)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3320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electronics, monitor, screen, computer&#10;&#10;Description automatically generated">
            <a:extLst>
              <a:ext uri="{FF2B5EF4-FFF2-40B4-BE49-F238E27FC236}">
                <a16:creationId xmlns:a16="http://schemas.microsoft.com/office/drawing/2014/main" id="{AE184625-C21C-CD49-BE78-4518004499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824" r="42110" b="2920"/>
          <a:stretch/>
        </p:blipFill>
        <p:spPr>
          <a:xfrm>
            <a:off x="3693498" y="0"/>
            <a:ext cx="7364363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73E8F-F082-1843-971A-26894362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53871-24CD-054C-815D-2D173F4A6F76}" type="slidenum">
              <a:rPr lang="en-US" smtClean="0"/>
              <a:t>32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15EAF2-D70C-3B49-9828-52DE209A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1 (FL1)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15:51:15 – 16:01:00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AAC9F64-51BB-1F42-9984-80C337B08804}"/>
              </a:ext>
            </a:extLst>
          </p:cNvPr>
          <p:cNvCxnSpPr/>
          <p:nvPr/>
        </p:nvCxnSpPr>
        <p:spPr>
          <a:xfrm flipH="1" flipV="1">
            <a:off x="6472052" y="831273"/>
            <a:ext cx="237506" cy="4667002"/>
          </a:xfrm>
          <a:prstGeom prst="line">
            <a:avLst/>
          </a:prstGeom>
          <a:ln w="444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94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9667909E-9B6C-C44E-AFFD-9531DEE90C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99" r="2014" b="5430"/>
          <a:stretch/>
        </p:blipFill>
        <p:spPr>
          <a:xfrm>
            <a:off x="667096" y="-5047"/>
            <a:ext cx="9490558" cy="5071122"/>
          </a:xfrm>
          <a:prstGeom prst="rect">
            <a:avLst/>
          </a:prstGeom>
        </p:spPr>
      </p:pic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20898138-E21A-DF44-9251-D99A01979A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88" r="10870"/>
          <a:stretch/>
        </p:blipFill>
        <p:spPr>
          <a:xfrm>
            <a:off x="0" y="-700661"/>
            <a:ext cx="691030" cy="6638544"/>
          </a:xfrm>
          <a:prstGeom prst="rect">
            <a:avLst/>
          </a:prstGeom>
        </p:spPr>
      </p:pic>
      <p:pic>
        <p:nvPicPr>
          <p:cNvPr id="11" name="Picture 10" descr="A picture containing room, person&#10;&#10;Description automatically generated">
            <a:extLst>
              <a:ext uri="{FF2B5EF4-FFF2-40B4-BE49-F238E27FC236}">
                <a16:creationId xmlns:a16="http://schemas.microsoft.com/office/drawing/2014/main" id="{4B1D9A69-E919-4D45-A55E-49B8164E21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900"/>
          <a:stretch/>
        </p:blipFill>
        <p:spPr>
          <a:xfrm>
            <a:off x="11044228" y="-713268"/>
            <a:ext cx="1273571" cy="668426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35C7B9-8C7B-7748-88B4-D37802713CAC}"/>
              </a:ext>
            </a:extLst>
          </p:cNvPr>
          <p:cNvCxnSpPr>
            <a:cxnSpLocks/>
          </p:cNvCxnSpPr>
          <p:nvPr/>
        </p:nvCxnSpPr>
        <p:spPr>
          <a:xfrm flipH="1">
            <a:off x="667096" y="986472"/>
            <a:ext cx="9490558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55E7647-F97C-964A-8D4E-581D3C7BEB1E}"/>
              </a:ext>
            </a:extLst>
          </p:cNvPr>
          <p:cNvCxnSpPr>
            <a:cxnSpLocks/>
          </p:cNvCxnSpPr>
          <p:nvPr/>
        </p:nvCxnSpPr>
        <p:spPr>
          <a:xfrm flipH="1">
            <a:off x="2958604" y="1930478"/>
            <a:ext cx="719905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58AEC2-6457-034B-BD2A-AB4D773A344F}"/>
              </a:ext>
            </a:extLst>
          </p:cNvPr>
          <p:cNvCxnSpPr/>
          <p:nvPr/>
        </p:nvCxnSpPr>
        <p:spPr>
          <a:xfrm>
            <a:off x="1465708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50A4F40-BB40-C44E-8DB9-2BECFAA70D58}"/>
              </a:ext>
            </a:extLst>
          </p:cNvPr>
          <p:cNvCxnSpPr/>
          <p:nvPr/>
        </p:nvCxnSpPr>
        <p:spPr>
          <a:xfrm>
            <a:off x="2261379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7D3576-DFF4-124B-84C5-BFE73F1E7B33}"/>
              </a:ext>
            </a:extLst>
          </p:cNvPr>
          <p:cNvCxnSpPr>
            <a:cxnSpLocks/>
          </p:cNvCxnSpPr>
          <p:nvPr/>
        </p:nvCxnSpPr>
        <p:spPr>
          <a:xfrm>
            <a:off x="716633" y="5130277"/>
            <a:ext cx="944102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D5D6C26-0803-2847-9058-829E9039FEA1}"/>
              </a:ext>
            </a:extLst>
          </p:cNvPr>
          <p:cNvCxnSpPr/>
          <p:nvPr/>
        </p:nvCxnSpPr>
        <p:spPr>
          <a:xfrm>
            <a:off x="3057049" y="4996293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C47D64B-6936-9F46-A680-7AA3978F7B9B}"/>
              </a:ext>
            </a:extLst>
          </p:cNvPr>
          <p:cNvCxnSpPr/>
          <p:nvPr/>
        </p:nvCxnSpPr>
        <p:spPr>
          <a:xfrm>
            <a:off x="3858035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08E268A-A6CA-A540-8693-E6A196354062}"/>
              </a:ext>
            </a:extLst>
          </p:cNvPr>
          <p:cNvCxnSpPr/>
          <p:nvPr/>
        </p:nvCxnSpPr>
        <p:spPr>
          <a:xfrm>
            <a:off x="4648387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9A314BB-A232-8D48-9681-93D2044A7C51}"/>
              </a:ext>
            </a:extLst>
          </p:cNvPr>
          <p:cNvCxnSpPr/>
          <p:nvPr/>
        </p:nvCxnSpPr>
        <p:spPr>
          <a:xfrm>
            <a:off x="5444057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312DB9C-74E4-C447-850A-A7F870C78158}"/>
              </a:ext>
            </a:extLst>
          </p:cNvPr>
          <p:cNvCxnSpPr/>
          <p:nvPr/>
        </p:nvCxnSpPr>
        <p:spPr>
          <a:xfrm>
            <a:off x="6245042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759C6EC-1ACD-3144-8466-FAA1B5A53F97}"/>
              </a:ext>
            </a:extLst>
          </p:cNvPr>
          <p:cNvCxnSpPr/>
          <p:nvPr/>
        </p:nvCxnSpPr>
        <p:spPr>
          <a:xfrm>
            <a:off x="7035397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F504204-DAD8-2C40-9E2B-23D850B66129}"/>
              </a:ext>
            </a:extLst>
          </p:cNvPr>
          <p:cNvCxnSpPr/>
          <p:nvPr/>
        </p:nvCxnSpPr>
        <p:spPr>
          <a:xfrm>
            <a:off x="7831067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29B842F-EC96-6444-B2CC-8CA38FD3A33D}"/>
              </a:ext>
            </a:extLst>
          </p:cNvPr>
          <p:cNvCxnSpPr/>
          <p:nvPr/>
        </p:nvCxnSpPr>
        <p:spPr>
          <a:xfrm>
            <a:off x="8632053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15F35E2-10C4-484B-8EC9-7CA4B94A53BB}"/>
              </a:ext>
            </a:extLst>
          </p:cNvPr>
          <p:cNvCxnSpPr/>
          <p:nvPr/>
        </p:nvCxnSpPr>
        <p:spPr>
          <a:xfrm>
            <a:off x="9422406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115F482-6C8A-3B46-95E0-94D7ADF7CBC6}"/>
              </a:ext>
            </a:extLst>
          </p:cNvPr>
          <p:cNvSpPr txBox="1"/>
          <p:nvPr/>
        </p:nvSpPr>
        <p:spPr>
          <a:xfrm>
            <a:off x="1297112" y="526257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11F0D7-0A72-0D43-82D5-EA9F1CE458C7}"/>
              </a:ext>
            </a:extLst>
          </p:cNvPr>
          <p:cNvSpPr txBox="1"/>
          <p:nvPr/>
        </p:nvSpPr>
        <p:spPr>
          <a:xfrm>
            <a:off x="2092780" y="526257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20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E78198-4EB0-8341-B4B3-E3D6645FFD8F}"/>
              </a:ext>
            </a:extLst>
          </p:cNvPr>
          <p:cNvSpPr txBox="1"/>
          <p:nvPr/>
        </p:nvSpPr>
        <p:spPr>
          <a:xfrm>
            <a:off x="2888448" y="525077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30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41804A-7381-D846-AE70-56C553A4A721}"/>
              </a:ext>
            </a:extLst>
          </p:cNvPr>
          <p:cNvSpPr txBox="1"/>
          <p:nvPr/>
        </p:nvSpPr>
        <p:spPr>
          <a:xfrm>
            <a:off x="3684713" y="525077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40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2BF7C03-88BF-4A45-8E06-5F6852E3A216}"/>
              </a:ext>
            </a:extLst>
          </p:cNvPr>
          <p:cNvSpPr txBox="1"/>
          <p:nvPr/>
        </p:nvSpPr>
        <p:spPr>
          <a:xfrm>
            <a:off x="4488140" y="525077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50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03C3DA1-BD58-B14B-AC1C-22609D2B5FD8}"/>
              </a:ext>
            </a:extLst>
          </p:cNvPr>
          <p:cNvSpPr txBox="1"/>
          <p:nvPr/>
        </p:nvSpPr>
        <p:spPr>
          <a:xfrm>
            <a:off x="5276846" y="525077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60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3B57D6-DF91-7B4F-9E97-5C6003A13F94}"/>
              </a:ext>
            </a:extLst>
          </p:cNvPr>
          <p:cNvSpPr txBox="1"/>
          <p:nvPr/>
        </p:nvSpPr>
        <p:spPr>
          <a:xfrm>
            <a:off x="6077831" y="525077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70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E4639C-B68E-9949-8537-CD4FD4EBC2B2}"/>
              </a:ext>
            </a:extLst>
          </p:cNvPr>
          <p:cNvSpPr txBox="1"/>
          <p:nvPr/>
        </p:nvSpPr>
        <p:spPr>
          <a:xfrm>
            <a:off x="6866537" y="52507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80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6CCE585-37FC-D347-AE64-F03849141C85}"/>
              </a:ext>
            </a:extLst>
          </p:cNvPr>
          <p:cNvSpPr txBox="1"/>
          <p:nvPr/>
        </p:nvSpPr>
        <p:spPr>
          <a:xfrm>
            <a:off x="7660820" y="525077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90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A052DDA-FBB2-B14F-95B6-9888384DE69C}"/>
              </a:ext>
            </a:extLst>
          </p:cNvPr>
          <p:cNvSpPr txBox="1"/>
          <p:nvPr/>
        </p:nvSpPr>
        <p:spPr>
          <a:xfrm>
            <a:off x="8431532" y="5250773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100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3152784-79E5-D647-9FA9-A2D5DA095144}"/>
              </a:ext>
            </a:extLst>
          </p:cNvPr>
          <p:cNvSpPr txBox="1"/>
          <p:nvPr/>
        </p:nvSpPr>
        <p:spPr>
          <a:xfrm>
            <a:off x="9209407" y="5250772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110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63A418-5B49-5342-80EB-E1F49424E6F4}"/>
              </a:ext>
            </a:extLst>
          </p:cNvPr>
          <p:cNvSpPr txBox="1"/>
          <p:nvPr/>
        </p:nvSpPr>
        <p:spPr>
          <a:xfrm>
            <a:off x="4507962" y="5522771"/>
            <a:ext cx="118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Distance (km)</a:t>
            </a:r>
          </a:p>
        </p:txBody>
      </p:sp>
      <p:pic>
        <p:nvPicPr>
          <p:cNvPr id="44" name="Picture 4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BAC74BA-AEBD-E74D-B24A-ECF18E5234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46" t="38850" r="73833" b="60663"/>
          <a:stretch/>
        </p:blipFill>
        <p:spPr>
          <a:xfrm>
            <a:off x="9209407" y="5822244"/>
            <a:ext cx="431315" cy="4571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F00F9E7-AF0C-8B4D-8F61-3E8B98A24EB9}"/>
              </a:ext>
            </a:extLst>
          </p:cNvPr>
          <p:cNvSpPr txBox="1"/>
          <p:nvPr/>
        </p:nvSpPr>
        <p:spPr>
          <a:xfrm>
            <a:off x="9640722" y="5706603"/>
            <a:ext cx="2132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Aircraft Flight Track &amp; Direction</a:t>
            </a:r>
          </a:p>
        </p:txBody>
      </p:sp>
      <p:pic>
        <p:nvPicPr>
          <p:cNvPr id="46" name="Picture 45" descr="Chart&#10;&#10;Description automatically generated">
            <a:extLst>
              <a:ext uri="{FF2B5EF4-FFF2-40B4-BE49-F238E27FC236}">
                <a16:creationId xmlns:a16="http://schemas.microsoft.com/office/drawing/2014/main" id="{6BCA60FD-38DD-2442-89CA-C27FEAF970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990"/>
          <a:stretch/>
        </p:blipFill>
        <p:spPr>
          <a:xfrm>
            <a:off x="10175941" y="-700661"/>
            <a:ext cx="1059250" cy="6684264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C53338E-FC59-C741-8AC1-FDD33FD4DF74}"/>
              </a:ext>
            </a:extLst>
          </p:cNvPr>
          <p:cNvCxnSpPr>
            <a:cxnSpLocks/>
            <a:stCxn id="46" idx="1"/>
            <a:endCxn id="8" idx="3"/>
          </p:cNvCxnSpPr>
          <p:nvPr/>
        </p:nvCxnSpPr>
        <p:spPr>
          <a:xfrm flipH="1" flipV="1">
            <a:off x="691030" y="2618611"/>
            <a:ext cx="9484911" cy="2286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3BBA58-5244-2644-8007-7C5C2D3E9C18}"/>
              </a:ext>
            </a:extLst>
          </p:cNvPr>
          <p:cNvGraphicFramePr>
            <a:graphicFrameLocks noGrp="1"/>
          </p:cNvGraphicFramePr>
          <p:nvPr/>
        </p:nvGraphicFramePr>
        <p:xfrm>
          <a:off x="154575" y="6105067"/>
          <a:ext cx="10515600" cy="6394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4584">
                  <a:extLst>
                    <a:ext uri="{9D8B030D-6E8A-4147-A177-3AD203B41FA5}">
                      <a16:colId xmlns:a16="http://schemas.microsoft.com/office/drawing/2014/main" val="2357863357"/>
                    </a:ext>
                  </a:extLst>
                </a:gridCol>
                <a:gridCol w="2514244">
                  <a:extLst>
                    <a:ext uri="{9D8B030D-6E8A-4147-A177-3AD203B41FA5}">
                      <a16:colId xmlns:a16="http://schemas.microsoft.com/office/drawing/2014/main" val="3290305094"/>
                    </a:ext>
                  </a:extLst>
                </a:gridCol>
                <a:gridCol w="1637944">
                  <a:extLst>
                    <a:ext uri="{9D8B030D-6E8A-4147-A177-3AD203B41FA5}">
                      <a16:colId xmlns:a16="http://schemas.microsoft.com/office/drawing/2014/main" val="3067622033"/>
                    </a:ext>
                  </a:extLst>
                </a:gridCol>
                <a:gridCol w="1662513">
                  <a:extLst>
                    <a:ext uri="{9D8B030D-6E8A-4147-A177-3AD203B41FA5}">
                      <a16:colId xmlns:a16="http://schemas.microsoft.com/office/drawing/2014/main" val="1068388452"/>
                    </a:ext>
                  </a:extLst>
                </a:gridCol>
                <a:gridCol w="2776315">
                  <a:extLst>
                    <a:ext uri="{9D8B030D-6E8A-4147-A177-3AD203B41FA5}">
                      <a16:colId xmlns:a16="http://schemas.microsoft.com/office/drawing/2014/main" val="2653099006"/>
                    </a:ext>
                  </a:extLst>
                </a:gridCol>
              </a:tblGrid>
              <a:tr h="357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Flight Legs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Time Span (hh:mm:ss) UTC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Time Span (SFM)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Average Altitude (m)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Average Temperature (degrees C)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extLst>
                  <a:ext uri="{0D108BD9-81ED-4DB2-BD59-A6C34878D82A}">
                    <a16:rowId xmlns:a16="http://schemas.microsoft.com/office/drawing/2014/main" val="540999933"/>
                  </a:ext>
                </a:extLst>
              </a:tr>
              <a:tr h="28147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Flight Leg 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15:50:00-16:01:00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57000-57659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10032 (+/- 10)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-33.65 (+/- 1)</a:t>
                      </a:r>
                    </a:p>
                  </a:txBody>
                  <a:tcPr marL="8198" marR="8198" marT="8198" marB="0" anchor="b"/>
                </a:tc>
                <a:extLst>
                  <a:ext uri="{0D108BD9-81ED-4DB2-BD59-A6C34878D82A}">
                    <a16:rowId xmlns:a16="http://schemas.microsoft.com/office/drawing/2014/main" val="1515123083"/>
                  </a:ext>
                </a:extLst>
              </a:tr>
            </a:tbl>
          </a:graphicData>
        </a:graphic>
      </p:graphicFrame>
      <p:pic>
        <p:nvPicPr>
          <p:cNvPr id="47" name="Picture 46" descr="Chart&#10;&#10;Description automatically generated">
            <a:extLst>
              <a:ext uri="{FF2B5EF4-FFF2-40B4-BE49-F238E27FC236}">
                <a16:creationId xmlns:a16="http://schemas.microsoft.com/office/drawing/2014/main" id="{662DA86E-0950-7D43-9584-DA476C52E6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612" t="5182" r="14220"/>
          <a:stretch/>
        </p:blipFill>
        <p:spPr>
          <a:xfrm>
            <a:off x="2958604" y="-662880"/>
            <a:ext cx="7199050" cy="6337887"/>
          </a:xfrm>
          <a:prstGeom prst="rect">
            <a:avLst/>
          </a:prstGeom>
        </p:spPr>
      </p:pic>
      <p:pic>
        <p:nvPicPr>
          <p:cNvPr id="12" name="Picture 11" descr="A picture containing room, person&#10;&#10;Description automatically generated">
            <a:extLst>
              <a:ext uri="{FF2B5EF4-FFF2-40B4-BE49-F238E27FC236}">
                <a16:creationId xmlns:a16="http://schemas.microsoft.com/office/drawing/2014/main" id="{5C8D784C-B94B-3440-80B4-8F9533373A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17" r="14100"/>
          <a:stretch/>
        </p:blipFill>
        <p:spPr>
          <a:xfrm>
            <a:off x="2883887" y="-700662"/>
            <a:ext cx="7223760" cy="663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662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 shot of a computer&#10;&#10;Description automatically generated">
            <a:extLst>
              <a:ext uri="{FF2B5EF4-FFF2-40B4-BE49-F238E27FC236}">
                <a16:creationId xmlns:a16="http://schemas.microsoft.com/office/drawing/2014/main" id="{ADF2196B-63FA-CE44-9D8A-C412073C89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51" r="1993" b="5263"/>
          <a:stretch/>
        </p:blipFill>
        <p:spPr>
          <a:xfrm>
            <a:off x="0" y="510363"/>
            <a:ext cx="9757550" cy="5219829"/>
          </a:xfrm>
          <a:prstGeom prst="rect">
            <a:avLst/>
          </a:prstGeom>
        </p:spPr>
      </p:pic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344D2F1B-666A-934A-8EB2-722B91C861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88" r="10870"/>
          <a:stretch/>
        </p:blipFill>
        <p:spPr>
          <a:xfrm>
            <a:off x="0" y="-212651"/>
            <a:ext cx="690938" cy="6826102"/>
          </a:xfrm>
          <a:prstGeom prst="rect">
            <a:avLst/>
          </a:prstGeom>
        </p:spPr>
      </p:pic>
      <p:pic>
        <p:nvPicPr>
          <p:cNvPr id="9" name="Picture 8" descr="A close up of a computer&#10;&#10;Description automatically generated">
            <a:extLst>
              <a:ext uri="{FF2B5EF4-FFF2-40B4-BE49-F238E27FC236}">
                <a16:creationId xmlns:a16="http://schemas.microsoft.com/office/drawing/2014/main" id="{39CD335F-1C79-5D49-9C57-806D2D817E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10" t="9612" b="10388"/>
          <a:stretch/>
        </p:blipFill>
        <p:spPr>
          <a:xfrm>
            <a:off x="9757550" y="435935"/>
            <a:ext cx="1064877" cy="5477256"/>
          </a:xfrm>
          <a:prstGeom prst="rect">
            <a:avLst/>
          </a:prstGeom>
        </p:spPr>
      </p:pic>
      <p:pic>
        <p:nvPicPr>
          <p:cNvPr id="10" name="Picture 9" descr="A close up of a computer&#10;&#10;Description automatically generated">
            <a:extLst>
              <a:ext uri="{FF2B5EF4-FFF2-40B4-BE49-F238E27FC236}">
                <a16:creationId xmlns:a16="http://schemas.microsoft.com/office/drawing/2014/main" id="{32904221-A669-A34E-A8C0-E67BEAEFDA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02" t="9612" r="14217" b="10388"/>
          <a:stretch/>
        </p:blipFill>
        <p:spPr>
          <a:xfrm>
            <a:off x="2562447" y="435935"/>
            <a:ext cx="7195103" cy="5477256"/>
          </a:xfrm>
          <a:prstGeom prst="rect">
            <a:avLst/>
          </a:prstGeom>
        </p:spPr>
      </p:pic>
      <p:pic>
        <p:nvPicPr>
          <p:cNvPr id="11" name="Picture 10" descr="A picture containing room, person&#10;&#10;Description automatically generated">
            <a:extLst>
              <a:ext uri="{FF2B5EF4-FFF2-40B4-BE49-F238E27FC236}">
                <a16:creationId xmlns:a16="http://schemas.microsoft.com/office/drawing/2014/main" id="{F45000E3-6252-0142-A7D7-48F9D3A21D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874"/>
          <a:stretch/>
        </p:blipFill>
        <p:spPr>
          <a:xfrm>
            <a:off x="10685722" y="-212651"/>
            <a:ext cx="1309004" cy="6858000"/>
          </a:xfrm>
          <a:prstGeom prst="rect">
            <a:avLst/>
          </a:prstGeom>
        </p:spPr>
      </p:pic>
      <p:pic>
        <p:nvPicPr>
          <p:cNvPr id="12" name="Picture 11" descr="A picture containing room, person&#10;&#10;Description automatically generated">
            <a:extLst>
              <a:ext uri="{FF2B5EF4-FFF2-40B4-BE49-F238E27FC236}">
                <a16:creationId xmlns:a16="http://schemas.microsoft.com/office/drawing/2014/main" id="{B4F0969F-B0F1-1C49-89F1-5AA329043A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37" r="14126"/>
          <a:stretch/>
        </p:blipFill>
        <p:spPr>
          <a:xfrm>
            <a:off x="2562447" y="-212651"/>
            <a:ext cx="7195103" cy="6858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FCB77F-0296-F546-A1EE-E8D58485BBDA}"/>
              </a:ext>
            </a:extLst>
          </p:cNvPr>
          <p:cNvCxnSpPr>
            <a:cxnSpLocks/>
          </p:cNvCxnSpPr>
          <p:nvPr/>
        </p:nvCxnSpPr>
        <p:spPr>
          <a:xfrm flipH="1">
            <a:off x="464872" y="1523551"/>
            <a:ext cx="9292678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581FB1-5FDE-F546-95D6-C108699C8C31}"/>
              </a:ext>
            </a:extLst>
          </p:cNvPr>
          <p:cNvCxnSpPr>
            <a:cxnSpLocks/>
          </p:cNvCxnSpPr>
          <p:nvPr/>
        </p:nvCxnSpPr>
        <p:spPr>
          <a:xfrm flipH="1">
            <a:off x="2679405" y="2541452"/>
            <a:ext cx="7078146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91383B8-A902-264A-9522-C8212D203AAD}"/>
              </a:ext>
            </a:extLst>
          </p:cNvPr>
          <p:cNvCxnSpPr/>
          <p:nvPr/>
        </p:nvCxnSpPr>
        <p:spPr>
          <a:xfrm>
            <a:off x="986900" y="5730462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01890AD-7C4E-194A-858C-53E9A271AE48}"/>
              </a:ext>
            </a:extLst>
          </p:cNvPr>
          <p:cNvCxnSpPr>
            <a:cxnSpLocks/>
          </p:cNvCxnSpPr>
          <p:nvPr/>
        </p:nvCxnSpPr>
        <p:spPr>
          <a:xfrm>
            <a:off x="-21493" y="5873698"/>
            <a:ext cx="977904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C693552-3856-6746-A58D-F5CF4D2CC2DA}"/>
              </a:ext>
            </a:extLst>
          </p:cNvPr>
          <p:cNvCxnSpPr/>
          <p:nvPr/>
        </p:nvCxnSpPr>
        <p:spPr>
          <a:xfrm>
            <a:off x="1974976" y="5730462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62219EB-4E82-384A-9B4A-7345FED41B02}"/>
              </a:ext>
            </a:extLst>
          </p:cNvPr>
          <p:cNvCxnSpPr/>
          <p:nvPr/>
        </p:nvCxnSpPr>
        <p:spPr>
          <a:xfrm>
            <a:off x="2956997" y="5730462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38DCABA-5DA8-674A-B60C-9103651E7D6F}"/>
              </a:ext>
            </a:extLst>
          </p:cNvPr>
          <p:cNvCxnSpPr/>
          <p:nvPr/>
        </p:nvCxnSpPr>
        <p:spPr>
          <a:xfrm>
            <a:off x="3945074" y="5730462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F6A96CB-A052-5248-B449-123630513EB0}"/>
              </a:ext>
            </a:extLst>
          </p:cNvPr>
          <p:cNvCxnSpPr/>
          <p:nvPr/>
        </p:nvCxnSpPr>
        <p:spPr>
          <a:xfrm>
            <a:off x="4921040" y="5730462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212D952-E0CA-5F45-8EDB-9A0AB7C76A16}"/>
              </a:ext>
            </a:extLst>
          </p:cNvPr>
          <p:cNvCxnSpPr/>
          <p:nvPr/>
        </p:nvCxnSpPr>
        <p:spPr>
          <a:xfrm>
            <a:off x="5903061" y="5730462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4434C75-15AA-774F-B25D-6F3A70B8DDBA}"/>
              </a:ext>
            </a:extLst>
          </p:cNvPr>
          <p:cNvCxnSpPr/>
          <p:nvPr/>
        </p:nvCxnSpPr>
        <p:spPr>
          <a:xfrm>
            <a:off x="6891137" y="5730462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191EFF8-A9DF-E84D-9ADE-4DCD017511EC}"/>
              </a:ext>
            </a:extLst>
          </p:cNvPr>
          <p:cNvCxnSpPr/>
          <p:nvPr/>
        </p:nvCxnSpPr>
        <p:spPr>
          <a:xfrm>
            <a:off x="7867102" y="5730462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64C0845-BCBE-9841-AE6C-0EDDADE313FA}"/>
              </a:ext>
            </a:extLst>
          </p:cNvPr>
          <p:cNvCxnSpPr/>
          <p:nvPr/>
        </p:nvCxnSpPr>
        <p:spPr>
          <a:xfrm>
            <a:off x="8849123" y="5730462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C3578F9-1CF9-6D47-A966-52736AE15B92}"/>
              </a:ext>
            </a:extLst>
          </p:cNvPr>
          <p:cNvSpPr txBox="1"/>
          <p:nvPr/>
        </p:nvSpPr>
        <p:spPr>
          <a:xfrm>
            <a:off x="820317" y="596078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142E02-B9E6-014A-8FFC-D3E3BDCDF583}"/>
              </a:ext>
            </a:extLst>
          </p:cNvPr>
          <p:cNvSpPr txBox="1"/>
          <p:nvPr/>
        </p:nvSpPr>
        <p:spPr>
          <a:xfrm>
            <a:off x="1809435" y="595584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9E4184-3EB9-474C-B8F4-A17EC77992E7}"/>
              </a:ext>
            </a:extLst>
          </p:cNvPr>
          <p:cNvSpPr txBox="1"/>
          <p:nvPr/>
        </p:nvSpPr>
        <p:spPr>
          <a:xfrm>
            <a:off x="2788422" y="595584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EF94F3-AF01-C74E-A212-844CA6985BA0}"/>
              </a:ext>
            </a:extLst>
          </p:cNvPr>
          <p:cNvSpPr txBox="1"/>
          <p:nvPr/>
        </p:nvSpPr>
        <p:spPr>
          <a:xfrm>
            <a:off x="3776497" y="595039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5D7A28-C2A3-AD46-8014-CC0C66EB9691}"/>
              </a:ext>
            </a:extLst>
          </p:cNvPr>
          <p:cNvSpPr txBox="1"/>
          <p:nvPr/>
        </p:nvSpPr>
        <p:spPr>
          <a:xfrm>
            <a:off x="4756215" y="5948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301269-F585-1E48-AD72-57B10EB11233}"/>
              </a:ext>
            </a:extLst>
          </p:cNvPr>
          <p:cNvSpPr txBox="1"/>
          <p:nvPr/>
        </p:nvSpPr>
        <p:spPr>
          <a:xfrm>
            <a:off x="5738235" y="596569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B0F0B2-228F-1B4A-9ED9-BD121BC3F187}"/>
              </a:ext>
            </a:extLst>
          </p:cNvPr>
          <p:cNvSpPr txBox="1"/>
          <p:nvPr/>
        </p:nvSpPr>
        <p:spPr>
          <a:xfrm>
            <a:off x="6720257" y="596569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70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966F5D-6966-4147-A9D9-E0999FB68C61}"/>
              </a:ext>
            </a:extLst>
          </p:cNvPr>
          <p:cNvSpPr txBox="1"/>
          <p:nvPr/>
        </p:nvSpPr>
        <p:spPr>
          <a:xfrm>
            <a:off x="7702277" y="595602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E8EE8C7-A7AD-4143-9055-15FC4401D848}"/>
              </a:ext>
            </a:extLst>
          </p:cNvPr>
          <p:cNvSpPr txBox="1"/>
          <p:nvPr/>
        </p:nvSpPr>
        <p:spPr>
          <a:xfrm>
            <a:off x="8684297" y="596569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90</a:t>
            </a:r>
          </a:p>
        </p:txBody>
      </p:sp>
      <p:pic>
        <p:nvPicPr>
          <p:cNvPr id="41" name="Picture 4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5CE8EB2-A5FC-AC49-8EDE-FBEE464693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346" t="38850" r="73833" b="60663"/>
          <a:stretch/>
        </p:blipFill>
        <p:spPr>
          <a:xfrm>
            <a:off x="9459306" y="6557572"/>
            <a:ext cx="431315" cy="4571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B5B24E6-3711-7F4E-BD2E-DA264754FD00}"/>
              </a:ext>
            </a:extLst>
          </p:cNvPr>
          <p:cNvSpPr txBox="1"/>
          <p:nvPr/>
        </p:nvSpPr>
        <p:spPr>
          <a:xfrm>
            <a:off x="9890621" y="6441931"/>
            <a:ext cx="2132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Aircraft Flight Track &amp; Direction</a:t>
            </a:r>
          </a:p>
        </p:txBody>
      </p:sp>
      <p:sp>
        <p:nvSpPr>
          <p:cNvPr id="43" name="Frame 42">
            <a:extLst>
              <a:ext uri="{FF2B5EF4-FFF2-40B4-BE49-F238E27FC236}">
                <a16:creationId xmlns:a16="http://schemas.microsoft.com/office/drawing/2014/main" id="{90DD4940-4175-984F-B6F9-6CE60FF787C1}"/>
              </a:ext>
            </a:extLst>
          </p:cNvPr>
          <p:cNvSpPr/>
          <p:nvPr/>
        </p:nvSpPr>
        <p:spPr>
          <a:xfrm>
            <a:off x="9324311" y="6441931"/>
            <a:ext cx="2698625" cy="276999"/>
          </a:xfrm>
          <a:prstGeom prst="fra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BD731C-DAC4-744E-8A51-9B72745734A8}"/>
              </a:ext>
            </a:extLst>
          </p:cNvPr>
          <p:cNvSpPr txBox="1"/>
          <p:nvPr/>
        </p:nvSpPr>
        <p:spPr>
          <a:xfrm>
            <a:off x="4519222" y="6230605"/>
            <a:ext cx="118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Distance (km)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A13CD9B-83AE-364E-94A6-84410AC1BF34}"/>
              </a:ext>
            </a:extLst>
          </p:cNvPr>
          <p:cNvSpPr txBox="1"/>
          <p:nvPr/>
        </p:nvSpPr>
        <p:spPr>
          <a:xfrm>
            <a:off x="4283869" y="42468"/>
            <a:ext cx="3669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Flight Leg 1: 15:50:00 – 16:01:00 UTC</a:t>
            </a:r>
          </a:p>
        </p:txBody>
      </p:sp>
    </p:spTree>
    <p:extLst>
      <p:ext uri="{BB962C8B-B14F-4D97-AF65-F5344CB8AC3E}">
        <p14:creationId xmlns:p14="http://schemas.microsoft.com/office/powerpoint/2010/main" val="3965444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8D79A35D-4254-CE41-9344-ECF2DBB68E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10" t="10916" r="45006" b="21183"/>
          <a:stretch/>
        </p:blipFill>
        <p:spPr>
          <a:xfrm>
            <a:off x="3359859" y="0"/>
            <a:ext cx="7312772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95A735-DF65-C34C-AD8A-1F7DD7D926DD}"/>
              </a:ext>
            </a:extLst>
          </p:cNvPr>
          <p:cNvCxnSpPr>
            <a:cxnSpLocks/>
          </p:cNvCxnSpPr>
          <p:nvPr/>
        </p:nvCxnSpPr>
        <p:spPr>
          <a:xfrm>
            <a:off x="5925977" y="962527"/>
            <a:ext cx="304603" cy="3081014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E557C78-4F8A-8144-AC69-FC9E7D599E2B}"/>
              </a:ext>
            </a:extLst>
          </p:cNvPr>
          <p:cNvSpPr txBox="1"/>
          <p:nvPr/>
        </p:nvSpPr>
        <p:spPr>
          <a:xfrm>
            <a:off x="6278281" y="3773723"/>
            <a:ext cx="375313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1809CE-ABD5-B444-B9EE-112FF6CF8F94}"/>
              </a:ext>
            </a:extLst>
          </p:cNvPr>
          <p:cNvSpPr txBox="1"/>
          <p:nvPr/>
        </p:nvSpPr>
        <p:spPr>
          <a:xfrm>
            <a:off x="5556745" y="777861"/>
            <a:ext cx="362326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B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F43B924-68D0-A948-90F5-9C0CA186E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1 (FL1)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15:51:15 – 16:01:00 </a:t>
            </a:r>
          </a:p>
        </p:txBody>
      </p:sp>
    </p:spTree>
    <p:extLst>
      <p:ext uri="{BB962C8B-B14F-4D97-AF65-F5344CB8AC3E}">
        <p14:creationId xmlns:p14="http://schemas.microsoft.com/office/powerpoint/2010/main" val="6774473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electronics, screenshot, display&#10;&#10;Description automatically generated">
            <a:extLst>
              <a:ext uri="{FF2B5EF4-FFF2-40B4-BE49-F238E27FC236}">
                <a16:creationId xmlns:a16="http://schemas.microsoft.com/office/drawing/2014/main" id="{95A28DF5-8382-D94D-8190-8570D7F9F6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09" t="10916" r="11562"/>
          <a:stretch/>
        </p:blipFill>
        <p:spPr>
          <a:xfrm>
            <a:off x="1395663" y="128671"/>
            <a:ext cx="8408737" cy="5950953"/>
          </a:xfrm>
          <a:prstGeom prst="rect">
            <a:avLst/>
          </a:prstGeom>
        </p:spPr>
      </p:pic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9E7685FC-3BB1-8745-9615-3C256B9204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90" r="14238"/>
          <a:stretch/>
        </p:blipFill>
        <p:spPr>
          <a:xfrm>
            <a:off x="1395664" y="-216567"/>
            <a:ext cx="8578516" cy="6858000"/>
          </a:xfrm>
          <a:prstGeom prst="rect">
            <a:avLst/>
          </a:prstGeom>
        </p:spPr>
      </p:pic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814BDB2C-0A8C-9949-B8B6-872CFEC43D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761"/>
          <a:stretch/>
        </p:blipFill>
        <p:spPr>
          <a:xfrm>
            <a:off x="9804400" y="-179134"/>
            <a:ext cx="1184854" cy="68580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A06B19-E538-C040-985F-6F855192B0E7}"/>
              </a:ext>
            </a:extLst>
          </p:cNvPr>
          <p:cNvCxnSpPr/>
          <p:nvPr/>
        </p:nvCxnSpPr>
        <p:spPr>
          <a:xfrm>
            <a:off x="1233905" y="546201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64DE688-480C-4545-AFC8-6E22017108D1}"/>
              </a:ext>
            </a:extLst>
          </p:cNvPr>
          <p:cNvCxnSpPr/>
          <p:nvPr/>
        </p:nvCxnSpPr>
        <p:spPr>
          <a:xfrm>
            <a:off x="1225001" y="4718304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8597C4E-8C89-0949-B918-82A49D839D25}"/>
              </a:ext>
            </a:extLst>
          </p:cNvPr>
          <p:cNvCxnSpPr/>
          <p:nvPr/>
        </p:nvCxnSpPr>
        <p:spPr>
          <a:xfrm>
            <a:off x="1233905" y="396240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188FAA-B553-6245-ACBA-19CE0ED3FCEA}"/>
              </a:ext>
            </a:extLst>
          </p:cNvPr>
          <p:cNvCxnSpPr/>
          <p:nvPr/>
        </p:nvCxnSpPr>
        <p:spPr>
          <a:xfrm>
            <a:off x="1233905" y="321243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37DC4FE-B2D9-204D-ACEF-E6FAFC033066}"/>
              </a:ext>
            </a:extLst>
          </p:cNvPr>
          <p:cNvCxnSpPr/>
          <p:nvPr/>
        </p:nvCxnSpPr>
        <p:spPr>
          <a:xfrm>
            <a:off x="1233905" y="2462625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38ED97A-789B-6140-BE48-C94604EB0B82}"/>
              </a:ext>
            </a:extLst>
          </p:cNvPr>
          <p:cNvCxnSpPr/>
          <p:nvPr/>
        </p:nvCxnSpPr>
        <p:spPr>
          <a:xfrm>
            <a:off x="1225000" y="1700625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0B9AE2-F389-6C49-BEF9-38B248114665}"/>
              </a:ext>
            </a:extLst>
          </p:cNvPr>
          <p:cNvCxnSpPr/>
          <p:nvPr/>
        </p:nvCxnSpPr>
        <p:spPr>
          <a:xfrm>
            <a:off x="1216096" y="95691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F8F411D-50E1-8A4F-9454-BA8E91DABCFF}"/>
              </a:ext>
            </a:extLst>
          </p:cNvPr>
          <p:cNvCxnSpPr/>
          <p:nvPr/>
        </p:nvCxnSpPr>
        <p:spPr>
          <a:xfrm>
            <a:off x="1228767" y="292449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2213DA3-80B9-7D4A-88ED-469C4DDDE31E}"/>
              </a:ext>
            </a:extLst>
          </p:cNvPr>
          <p:cNvSpPr txBox="1"/>
          <p:nvPr/>
        </p:nvSpPr>
        <p:spPr>
          <a:xfrm>
            <a:off x="995977" y="532351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23F3CA-8C0F-FC44-9A2D-E9B214F01B0E}"/>
              </a:ext>
            </a:extLst>
          </p:cNvPr>
          <p:cNvSpPr txBox="1"/>
          <p:nvPr/>
        </p:nvSpPr>
        <p:spPr>
          <a:xfrm>
            <a:off x="993274" y="457674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303335-1C40-3844-9B36-2AB57136F302}"/>
              </a:ext>
            </a:extLst>
          </p:cNvPr>
          <p:cNvSpPr txBox="1"/>
          <p:nvPr/>
        </p:nvSpPr>
        <p:spPr>
          <a:xfrm>
            <a:off x="993274" y="38236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C83ED4-90FD-B84C-907A-D8E74AD4695A}"/>
              </a:ext>
            </a:extLst>
          </p:cNvPr>
          <p:cNvSpPr txBox="1"/>
          <p:nvPr/>
        </p:nvSpPr>
        <p:spPr>
          <a:xfrm>
            <a:off x="993274" y="30769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16EDCE-8D29-0848-BB4C-9BE55705EB0F}"/>
              </a:ext>
            </a:extLst>
          </p:cNvPr>
          <p:cNvSpPr txBox="1"/>
          <p:nvPr/>
        </p:nvSpPr>
        <p:spPr>
          <a:xfrm>
            <a:off x="977933" y="232694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E98448-D469-5C41-8217-C3369BF6ED66}"/>
              </a:ext>
            </a:extLst>
          </p:cNvPr>
          <p:cNvSpPr txBox="1"/>
          <p:nvPr/>
        </p:nvSpPr>
        <p:spPr>
          <a:xfrm>
            <a:off x="977933" y="156212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0346445-77DD-714E-A8FB-4B908825D91A}"/>
              </a:ext>
            </a:extLst>
          </p:cNvPr>
          <p:cNvSpPr txBox="1"/>
          <p:nvPr/>
        </p:nvSpPr>
        <p:spPr>
          <a:xfrm>
            <a:off x="977933" y="81550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59A2CE-B59C-B246-846B-7630AFCF58BF}"/>
              </a:ext>
            </a:extLst>
          </p:cNvPr>
          <p:cNvSpPr txBox="1"/>
          <p:nvPr/>
        </p:nvSpPr>
        <p:spPr>
          <a:xfrm>
            <a:off x="977933" y="15609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C8106CD-1E6D-554A-855C-77E7FEF7A265}"/>
              </a:ext>
            </a:extLst>
          </p:cNvPr>
          <p:cNvCxnSpPr>
            <a:cxnSpLocks/>
          </p:cNvCxnSpPr>
          <p:nvPr/>
        </p:nvCxnSpPr>
        <p:spPr>
          <a:xfrm flipH="1">
            <a:off x="1422400" y="2452552"/>
            <a:ext cx="8335151" cy="1007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5" name="Picture 34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0D4F110C-DD8C-C345-93B1-A6E638CE19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73" t="13893" r="45006" b="45723"/>
          <a:stretch/>
        </p:blipFill>
        <p:spPr>
          <a:xfrm>
            <a:off x="11036103" y="187418"/>
            <a:ext cx="1155897" cy="593257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A866669-28FA-5340-B7D8-AA036D0AA26E}"/>
              </a:ext>
            </a:extLst>
          </p:cNvPr>
          <p:cNvSpPr txBox="1"/>
          <p:nvPr/>
        </p:nvSpPr>
        <p:spPr>
          <a:xfrm>
            <a:off x="1263542" y="6106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B67D6A-0BD2-954A-B34A-490776168F4D}"/>
              </a:ext>
            </a:extLst>
          </p:cNvPr>
          <p:cNvSpPr txBox="1"/>
          <p:nvPr/>
        </p:nvSpPr>
        <p:spPr>
          <a:xfrm>
            <a:off x="9626126" y="611705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B94E41-EA44-D14E-8A49-7FE7089D4A2A}"/>
              </a:ext>
            </a:extLst>
          </p:cNvPr>
          <p:cNvSpPr txBox="1"/>
          <p:nvPr/>
        </p:nvSpPr>
        <p:spPr>
          <a:xfrm rot="16200000">
            <a:off x="27098" y="2851772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0300986-72F7-FB48-A287-62CBAD75CA61}"/>
              </a:ext>
            </a:extLst>
          </p:cNvPr>
          <p:cNvCxnSpPr>
            <a:cxnSpLocks/>
            <a:stCxn id="37" idx="1"/>
          </p:cNvCxnSpPr>
          <p:nvPr/>
        </p:nvCxnSpPr>
        <p:spPr>
          <a:xfrm flipH="1">
            <a:off x="1581258" y="630172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0078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DA505D-6FF7-FF4D-8D74-65EC2F91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1 (FL1)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15:51:15 – 16:01:00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KMLB Vol Scan: 15:50:30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km CAPPI</a:t>
            </a:r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4039C1E-2291-0046-A3B8-4715E94DA7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13051" r="50000" b="21281"/>
          <a:stretch/>
        </p:blipFill>
        <p:spPr>
          <a:xfrm>
            <a:off x="3414530" y="42332"/>
            <a:ext cx="6740552" cy="6855106"/>
          </a:xfrm>
          <a:prstGeom prst="rect">
            <a:avLst/>
          </a:prstGeom>
        </p:spPr>
      </p:pic>
      <p:pic>
        <p:nvPicPr>
          <p:cNvPr id="7" name="Picture 6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BF28A25-D4C0-7B4B-9EA2-33C40A804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006" b="45723"/>
          <a:stretch/>
        </p:blipFill>
        <p:spPr>
          <a:xfrm>
            <a:off x="10155082" y="503595"/>
            <a:ext cx="1155897" cy="59325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E6EE64-1CA4-AE41-BC1F-5B334ECBEA0C}"/>
              </a:ext>
            </a:extLst>
          </p:cNvPr>
          <p:cNvCxnSpPr>
            <a:cxnSpLocks/>
          </p:cNvCxnSpPr>
          <p:nvPr/>
        </p:nvCxnSpPr>
        <p:spPr>
          <a:xfrm>
            <a:off x="6040115" y="503595"/>
            <a:ext cx="441708" cy="3721164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08B33B-3617-8B41-8FEF-548CF08D1BD5}"/>
              </a:ext>
            </a:extLst>
          </p:cNvPr>
          <p:cNvSpPr txBox="1"/>
          <p:nvPr/>
        </p:nvSpPr>
        <p:spPr>
          <a:xfrm>
            <a:off x="6481823" y="3987365"/>
            <a:ext cx="375313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119AC-8630-554D-AAD7-E7CEFE6CE1BF}"/>
              </a:ext>
            </a:extLst>
          </p:cNvPr>
          <p:cNvSpPr txBox="1"/>
          <p:nvPr/>
        </p:nvSpPr>
        <p:spPr>
          <a:xfrm>
            <a:off x="5677789" y="266202"/>
            <a:ext cx="362326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190611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omputer, electronics, display&#10;&#10;Description automatically generated">
            <a:extLst>
              <a:ext uri="{FF2B5EF4-FFF2-40B4-BE49-F238E27FC236}">
                <a16:creationId xmlns:a16="http://schemas.microsoft.com/office/drawing/2014/main" id="{43F77667-49E5-B048-AECB-9234B54D23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23" t="10798" r="11492"/>
          <a:stretch/>
        </p:blipFill>
        <p:spPr>
          <a:xfrm>
            <a:off x="1782501" y="138897"/>
            <a:ext cx="8414795" cy="595887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7A3A791-A5C5-B047-8776-1DF952BF85CF}"/>
              </a:ext>
            </a:extLst>
          </p:cNvPr>
          <p:cNvCxnSpPr>
            <a:cxnSpLocks/>
          </p:cNvCxnSpPr>
          <p:nvPr/>
        </p:nvCxnSpPr>
        <p:spPr>
          <a:xfrm>
            <a:off x="1604296" y="5496739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BCF493-37F2-EF41-86AB-63D50C35836C}"/>
              </a:ext>
            </a:extLst>
          </p:cNvPr>
          <p:cNvCxnSpPr>
            <a:cxnSpLocks/>
          </p:cNvCxnSpPr>
          <p:nvPr/>
        </p:nvCxnSpPr>
        <p:spPr>
          <a:xfrm>
            <a:off x="1595392" y="475302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B8EAA4-B1DA-A64E-8656-97A2CBD2D354}"/>
              </a:ext>
            </a:extLst>
          </p:cNvPr>
          <p:cNvCxnSpPr>
            <a:cxnSpLocks/>
          </p:cNvCxnSpPr>
          <p:nvPr/>
        </p:nvCxnSpPr>
        <p:spPr>
          <a:xfrm>
            <a:off x="1604296" y="399712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2E950C-0935-CD46-86D7-40B30DAD3A67}"/>
              </a:ext>
            </a:extLst>
          </p:cNvPr>
          <p:cNvCxnSpPr>
            <a:cxnSpLocks/>
          </p:cNvCxnSpPr>
          <p:nvPr/>
        </p:nvCxnSpPr>
        <p:spPr>
          <a:xfrm>
            <a:off x="1604296" y="324715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E5223C-F4D4-C449-9E67-5E37E97587A1}"/>
              </a:ext>
            </a:extLst>
          </p:cNvPr>
          <p:cNvCxnSpPr>
            <a:cxnSpLocks/>
          </p:cNvCxnSpPr>
          <p:nvPr/>
        </p:nvCxnSpPr>
        <p:spPr>
          <a:xfrm>
            <a:off x="1604296" y="2497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F30740-A0DF-EA43-85DD-5A0C6EEA07B3}"/>
              </a:ext>
            </a:extLst>
          </p:cNvPr>
          <p:cNvCxnSpPr>
            <a:cxnSpLocks/>
          </p:cNvCxnSpPr>
          <p:nvPr/>
        </p:nvCxnSpPr>
        <p:spPr>
          <a:xfrm>
            <a:off x="1595391" y="1735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720AEE-ADF1-6E4E-B0B3-47CB1740C256}"/>
              </a:ext>
            </a:extLst>
          </p:cNvPr>
          <p:cNvCxnSpPr>
            <a:cxnSpLocks/>
          </p:cNvCxnSpPr>
          <p:nvPr/>
        </p:nvCxnSpPr>
        <p:spPr>
          <a:xfrm>
            <a:off x="1586487" y="99163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293A56-AF0B-3249-88DA-F31A4C91E443}"/>
              </a:ext>
            </a:extLst>
          </p:cNvPr>
          <p:cNvCxnSpPr>
            <a:cxnSpLocks/>
          </p:cNvCxnSpPr>
          <p:nvPr/>
        </p:nvCxnSpPr>
        <p:spPr>
          <a:xfrm>
            <a:off x="1599158" y="32717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D554CA1-9776-BA48-8974-2197A88847B5}"/>
              </a:ext>
            </a:extLst>
          </p:cNvPr>
          <p:cNvSpPr txBox="1"/>
          <p:nvPr/>
        </p:nvSpPr>
        <p:spPr>
          <a:xfrm>
            <a:off x="1366368" y="5358239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ADB7EF-D1FF-7944-BF40-7D1C073F822A}"/>
              </a:ext>
            </a:extLst>
          </p:cNvPr>
          <p:cNvSpPr txBox="1"/>
          <p:nvPr/>
        </p:nvSpPr>
        <p:spPr>
          <a:xfrm>
            <a:off x="1363665" y="4611471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D889E2-CD77-6C40-BD09-915ABD962D4A}"/>
              </a:ext>
            </a:extLst>
          </p:cNvPr>
          <p:cNvSpPr txBox="1"/>
          <p:nvPr/>
        </p:nvSpPr>
        <p:spPr>
          <a:xfrm>
            <a:off x="1363665" y="3858406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E1B2F6-5DC3-474A-A228-87BE0C4847A0}"/>
              </a:ext>
            </a:extLst>
          </p:cNvPr>
          <p:cNvSpPr txBox="1"/>
          <p:nvPr/>
        </p:nvSpPr>
        <p:spPr>
          <a:xfrm>
            <a:off x="1363665" y="3111638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045B16-A077-6443-9949-681A3D3081FD}"/>
              </a:ext>
            </a:extLst>
          </p:cNvPr>
          <p:cNvSpPr txBox="1"/>
          <p:nvPr/>
        </p:nvSpPr>
        <p:spPr>
          <a:xfrm>
            <a:off x="1348324" y="236167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8D38C8-47AC-B048-AA46-86DC7675AC12}"/>
              </a:ext>
            </a:extLst>
          </p:cNvPr>
          <p:cNvSpPr txBox="1"/>
          <p:nvPr/>
        </p:nvSpPr>
        <p:spPr>
          <a:xfrm>
            <a:off x="1348324" y="159684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FF1C00-63C6-3B4F-8990-B6E8733E6529}"/>
              </a:ext>
            </a:extLst>
          </p:cNvPr>
          <p:cNvSpPr txBox="1"/>
          <p:nvPr/>
        </p:nvSpPr>
        <p:spPr>
          <a:xfrm>
            <a:off x="1348324" y="850229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BB3AAA-A21F-0941-9D94-9EAA41EE06CD}"/>
              </a:ext>
            </a:extLst>
          </p:cNvPr>
          <p:cNvSpPr txBox="1"/>
          <p:nvPr/>
        </p:nvSpPr>
        <p:spPr>
          <a:xfrm>
            <a:off x="1348324" y="19081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3B87C9-3A71-0141-AA54-3104ABB59913}"/>
              </a:ext>
            </a:extLst>
          </p:cNvPr>
          <p:cNvSpPr txBox="1"/>
          <p:nvPr/>
        </p:nvSpPr>
        <p:spPr>
          <a:xfrm rot="16200000">
            <a:off x="397489" y="2886495"/>
            <a:ext cx="141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37" name="Picture 36" descr="Chart, line chart&#10;&#10;Description automatically generated">
            <a:extLst>
              <a:ext uri="{FF2B5EF4-FFF2-40B4-BE49-F238E27FC236}">
                <a16:creationId xmlns:a16="http://schemas.microsoft.com/office/drawing/2014/main" id="{CE4AEBA4-6E92-764C-B239-C3C3DF79E7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28" r="14115"/>
          <a:stretch/>
        </p:blipFill>
        <p:spPr>
          <a:xfrm>
            <a:off x="1782500" y="-210110"/>
            <a:ext cx="8414795" cy="6858000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63EC4E-3FD1-744F-9BB5-8D9F8A0ACF6D}"/>
              </a:ext>
            </a:extLst>
          </p:cNvPr>
          <p:cNvCxnSpPr>
            <a:cxnSpLocks/>
          </p:cNvCxnSpPr>
          <p:nvPr/>
        </p:nvCxnSpPr>
        <p:spPr>
          <a:xfrm flipH="1">
            <a:off x="1800310" y="2497348"/>
            <a:ext cx="839698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6" name="Picture 35" descr="Chart, line chart&#10;&#10;Description automatically generated">
            <a:extLst>
              <a:ext uri="{FF2B5EF4-FFF2-40B4-BE49-F238E27FC236}">
                <a16:creationId xmlns:a16="http://schemas.microsoft.com/office/drawing/2014/main" id="{192D1295-B92B-7D41-89ED-1570595DC8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54"/>
          <a:stretch/>
        </p:blipFill>
        <p:spPr>
          <a:xfrm>
            <a:off x="10197296" y="-210110"/>
            <a:ext cx="1471080" cy="6858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1F4E830-D198-F24F-86B5-B07FD816FF5A}"/>
              </a:ext>
            </a:extLst>
          </p:cNvPr>
          <p:cNvSpPr txBox="1"/>
          <p:nvPr/>
        </p:nvSpPr>
        <p:spPr>
          <a:xfrm>
            <a:off x="1645506" y="6106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20756B6-DDDF-CD41-A400-4FA78538ADF1}"/>
              </a:ext>
            </a:extLst>
          </p:cNvPr>
          <p:cNvSpPr txBox="1"/>
          <p:nvPr/>
        </p:nvSpPr>
        <p:spPr>
          <a:xfrm>
            <a:off x="10008090" y="611705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E013DC1-1E9F-8246-A858-B178E9D11E8F}"/>
              </a:ext>
            </a:extLst>
          </p:cNvPr>
          <p:cNvCxnSpPr>
            <a:cxnSpLocks/>
            <a:stCxn id="39" idx="1"/>
          </p:cNvCxnSpPr>
          <p:nvPr/>
        </p:nvCxnSpPr>
        <p:spPr>
          <a:xfrm flipH="1">
            <a:off x="1963222" y="630172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268622E6-BA6C-344F-8435-810635BD72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73" t="13893" r="45763" b="45723"/>
          <a:stretch/>
        </p:blipFill>
        <p:spPr>
          <a:xfrm>
            <a:off x="11377719" y="988728"/>
            <a:ext cx="814281" cy="493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546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E010F888-297A-D841-9E3B-9C19A866F4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97" t="10798" r="11601"/>
          <a:stretch/>
        </p:blipFill>
        <p:spPr>
          <a:xfrm>
            <a:off x="1783886" y="156093"/>
            <a:ext cx="8405890" cy="595887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68102F-15E1-9240-9390-F7B1AC005DB1}"/>
              </a:ext>
            </a:extLst>
          </p:cNvPr>
          <p:cNvCxnSpPr>
            <a:cxnSpLocks/>
          </p:cNvCxnSpPr>
          <p:nvPr/>
        </p:nvCxnSpPr>
        <p:spPr>
          <a:xfrm>
            <a:off x="1604296" y="5496739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964973-623A-C847-BEBF-E7A9CB9678D3}"/>
              </a:ext>
            </a:extLst>
          </p:cNvPr>
          <p:cNvCxnSpPr>
            <a:cxnSpLocks/>
          </p:cNvCxnSpPr>
          <p:nvPr/>
        </p:nvCxnSpPr>
        <p:spPr>
          <a:xfrm>
            <a:off x="1595392" y="475302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D66845-9E31-9F4A-BE5D-EE0D10245B3A}"/>
              </a:ext>
            </a:extLst>
          </p:cNvPr>
          <p:cNvCxnSpPr>
            <a:cxnSpLocks/>
          </p:cNvCxnSpPr>
          <p:nvPr/>
        </p:nvCxnSpPr>
        <p:spPr>
          <a:xfrm>
            <a:off x="1604296" y="399712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897181-D1A1-CE43-8E76-134FC9D9E948}"/>
              </a:ext>
            </a:extLst>
          </p:cNvPr>
          <p:cNvCxnSpPr>
            <a:cxnSpLocks/>
          </p:cNvCxnSpPr>
          <p:nvPr/>
        </p:nvCxnSpPr>
        <p:spPr>
          <a:xfrm>
            <a:off x="1604296" y="324715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C33CA4A-7A69-1546-8497-2C24FCD354CE}"/>
              </a:ext>
            </a:extLst>
          </p:cNvPr>
          <p:cNvCxnSpPr>
            <a:cxnSpLocks/>
          </p:cNvCxnSpPr>
          <p:nvPr/>
        </p:nvCxnSpPr>
        <p:spPr>
          <a:xfrm>
            <a:off x="1604296" y="2497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60DE28-1F1F-154A-B32E-28FD158527BB}"/>
              </a:ext>
            </a:extLst>
          </p:cNvPr>
          <p:cNvCxnSpPr>
            <a:cxnSpLocks/>
          </p:cNvCxnSpPr>
          <p:nvPr/>
        </p:nvCxnSpPr>
        <p:spPr>
          <a:xfrm>
            <a:off x="1595391" y="1735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51CC728-34A9-B546-A9A9-3FBCBCBD9EC5}"/>
              </a:ext>
            </a:extLst>
          </p:cNvPr>
          <p:cNvCxnSpPr>
            <a:cxnSpLocks/>
          </p:cNvCxnSpPr>
          <p:nvPr/>
        </p:nvCxnSpPr>
        <p:spPr>
          <a:xfrm>
            <a:off x="1586487" y="99163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696D1E-6DE2-2B40-8454-CB5F9AC286F6}"/>
              </a:ext>
            </a:extLst>
          </p:cNvPr>
          <p:cNvCxnSpPr>
            <a:cxnSpLocks/>
          </p:cNvCxnSpPr>
          <p:nvPr/>
        </p:nvCxnSpPr>
        <p:spPr>
          <a:xfrm>
            <a:off x="1599158" y="32717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DC6702D-690D-A645-9D40-04D7081B8C27}"/>
              </a:ext>
            </a:extLst>
          </p:cNvPr>
          <p:cNvSpPr txBox="1"/>
          <p:nvPr/>
        </p:nvSpPr>
        <p:spPr>
          <a:xfrm>
            <a:off x="1366368" y="5358239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A90BB-5584-AE43-A760-1CF34FF44EC0}"/>
              </a:ext>
            </a:extLst>
          </p:cNvPr>
          <p:cNvSpPr txBox="1"/>
          <p:nvPr/>
        </p:nvSpPr>
        <p:spPr>
          <a:xfrm>
            <a:off x="1363665" y="4611471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2D0828-4360-2349-A913-38AC07F281FF}"/>
              </a:ext>
            </a:extLst>
          </p:cNvPr>
          <p:cNvSpPr txBox="1"/>
          <p:nvPr/>
        </p:nvSpPr>
        <p:spPr>
          <a:xfrm>
            <a:off x="1363665" y="3858406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254C36-7C18-9B48-8D05-6C05DCE48880}"/>
              </a:ext>
            </a:extLst>
          </p:cNvPr>
          <p:cNvSpPr txBox="1"/>
          <p:nvPr/>
        </p:nvSpPr>
        <p:spPr>
          <a:xfrm>
            <a:off x="1363665" y="3111638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656D45-A088-A448-88B0-F8DAFE559B4E}"/>
              </a:ext>
            </a:extLst>
          </p:cNvPr>
          <p:cNvSpPr txBox="1"/>
          <p:nvPr/>
        </p:nvSpPr>
        <p:spPr>
          <a:xfrm>
            <a:off x="1348324" y="236167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208E40-CAE7-BA42-B639-345F946F7964}"/>
              </a:ext>
            </a:extLst>
          </p:cNvPr>
          <p:cNvSpPr txBox="1"/>
          <p:nvPr/>
        </p:nvSpPr>
        <p:spPr>
          <a:xfrm>
            <a:off x="1348324" y="159684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BC799A-76B5-C24D-81CB-85EC2CF815C0}"/>
              </a:ext>
            </a:extLst>
          </p:cNvPr>
          <p:cNvSpPr txBox="1"/>
          <p:nvPr/>
        </p:nvSpPr>
        <p:spPr>
          <a:xfrm>
            <a:off x="1348324" y="850229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73911B-5243-294A-91AF-94A3358B56B6}"/>
              </a:ext>
            </a:extLst>
          </p:cNvPr>
          <p:cNvSpPr txBox="1"/>
          <p:nvPr/>
        </p:nvSpPr>
        <p:spPr>
          <a:xfrm>
            <a:off x="1348324" y="19081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6508A6-7724-9443-8BF4-B74847C44BA3}"/>
              </a:ext>
            </a:extLst>
          </p:cNvPr>
          <p:cNvSpPr txBox="1"/>
          <p:nvPr/>
        </p:nvSpPr>
        <p:spPr>
          <a:xfrm rot="16200000">
            <a:off x="397489" y="2886495"/>
            <a:ext cx="141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25" name="Picture 24" descr="Chart, histogram&#10;&#10;Description automatically generated">
            <a:extLst>
              <a:ext uri="{FF2B5EF4-FFF2-40B4-BE49-F238E27FC236}">
                <a16:creationId xmlns:a16="http://schemas.microsoft.com/office/drawing/2014/main" id="{8A7226D2-5A28-854D-A6BF-04E8B0C528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90" r="14238"/>
          <a:stretch/>
        </p:blipFill>
        <p:spPr>
          <a:xfrm>
            <a:off x="1777628" y="-216567"/>
            <a:ext cx="8578516" cy="685800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7C79CDD-8172-794A-A36B-236C6AD42CC0}"/>
              </a:ext>
            </a:extLst>
          </p:cNvPr>
          <p:cNvCxnSpPr>
            <a:cxnSpLocks/>
          </p:cNvCxnSpPr>
          <p:nvPr/>
        </p:nvCxnSpPr>
        <p:spPr>
          <a:xfrm flipH="1">
            <a:off x="1800310" y="2497348"/>
            <a:ext cx="839698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6" name="Picture 25" descr="Chart, histogram&#10;&#10;Description automatically generated">
            <a:extLst>
              <a:ext uri="{FF2B5EF4-FFF2-40B4-BE49-F238E27FC236}">
                <a16:creationId xmlns:a16="http://schemas.microsoft.com/office/drawing/2014/main" id="{2DEDF95E-D122-5943-9A41-78A128A303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761"/>
          <a:stretch/>
        </p:blipFill>
        <p:spPr>
          <a:xfrm>
            <a:off x="10186364" y="-179134"/>
            <a:ext cx="1184854" cy="6858000"/>
          </a:xfrm>
          <a:prstGeom prst="rect">
            <a:avLst/>
          </a:prstGeom>
        </p:spPr>
      </p:pic>
      <p:pic>
        <p:nvPicPr>
          <p:cNvPr id="27" name="Picture 26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087B4405-3A23-7643-9A81-78D6E5F9FC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4264" r="44979" b="43805"/>
          <a:stretch/>
        </p:blipFill>
        <p:spPr>
          <a:xfrm>
            <a:off x="11082978" y="350935"/>
            <a:ext cx="1109022" cy="579244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296D00D-1B5C-CA41-B426-8B5631A28C8D}"/>
              </a:ext>
            </a:extLst>
          </p:cNvPr>
          <p:cNvSpPr txBox="1"/>
          <p:nvPr/>
        </p:nvSpPr>
        <p:spPr>
          <a:xfrm>
            <a:off x="1645506" y="6106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A882AA-7D22-A740-8FE0-05D360D260CC}"/>
              </a:ext>
            </a:extLst>
          </p:cNvPr>
          <p:cNvSpPr txBox="1"/>
          <p:nvPr/>
        </p:nvSpPr>
        <p:spPr>
          <a:xfrm>
            <a:off x="10008090" y="611705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FC1D4E0-E04E-5048-B86E-D56E13645575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1963222" y="630172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587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412B10D2-2372-CD4E-A409-DA1B87AA5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371" y="-11853"/>
            <a:ext cx="7360558" cy="686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586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AE5ECD0-5480-AF41-8A24-F6ED7B3CD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22" t="13113" r="50000" b="21281"/>
          <a:stretch/>
        </p:blipFill>
        <p:spPr>
          <a:xfrm>
            <a:off x="3414529" y="42332"/>
            <a:ext cx="6740551" cy="686703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2DA505D-6FF7-FF4D-8D74-65EC2F91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1 (FL1)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15:51:15 – 16:01:00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KMLB Vol Scan: 15:56:16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km CAPPI</a:t>
            </a:r>
          </a:p>
        </p:txBody>
      </p:sp>
      <p:pic>
        <p:nvPicPr>
          <p:cNvPr id="7" name="Picture 6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BF28A25-D4C0-7B4B-9EA2-33C40A804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006" b="45723"/>
          <a:stretch/>
        </p:blipFill>
        <p:spPr>
          <a:xfrm>
            <a:off x="10155082" y="503595"/>
            <a:ext cx="1155897" cy="59325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E6EE64-1CA4-AE41-BC1F-5B334ECBEA0C}"/>
              </a:ext>
            </a:extLst>
          </p:cNvPr>
          <p:cNvCxnSpPr>
            <a:cxnSpLocks/>
          </p:cNvCxnSpPr>
          <p:nvPr/>
        </p:nvCxnSpPr>
        <p:spPr>
          <a:xfrm>
            <a:off x="6040115" y="503595"/>
            <a:ext cx="441708" cy="3721164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08B33B-3617-8B41-8FEF-548CF08D1BD5}"/>
              </a:ext>
            </a:extLst>
          </p:cNvPr>
          <p:cNvSpPr txBox="1"/>
          <p:nvPr/>
        </p:nvSpPr>
        <p:spPr>
          <a:xfrm>
            <a:off x="6481823" y="3987365"/>
            <a:ext cx="375313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119AC-8630-554D-AAD7-E7CEFE6CE1BF}"/>
              </a:ext>
            </a:extLst>
          </p:cNvPr>
          <p:cNvSpPr txBox="1"/>
          <p:nvPr/>
        </p:nvSpPr>
        <p:spPr>
          <a:xfrm>
            <a:off x="5677789" y="266202"/>
            <a:ext cx="362326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811525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95A27B6-1521-AF4E-ADA5-15C8F8EFC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0" t="10798" r="11601"/>
          <a:stretch/>
        </p:blipFill>
        <p:spPr>
          <a:xfrm>
            <a:off x="1765586" y="175871"/>
            <a:ext cx="8396986" cy="595887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650D8E0-F072-BC46-88AD-78C90C0FC797}"/>
              </a:ext>
            </a:extLst>
          </p:cNvPr>
          <p:cNvCxnSpPr>
            <a:cxnSpLocks/>
          </p:cNvCxnSpPr>
          <p:nvPr/>
        </p:nvCxnSpPr>
        <p:spPr>
          <a:xfrm>
            <a:off x="1604296" y="5496739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D5968A-EC87-A249-B03B-D4E65268CC68}"/>
              </a:ext>
            </a:extLst>
          </p:cNvPr>
          <p:cNvCxnSpPr>
            <a:cxnSpLocks/>
          </p:cNvCxnSpPr>
          <p:nvPr/>
        </p:nvCxnSpPr>
        <p:spPr>
          <a:xfrm>
            <a:off x="1595392" y="475302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3841CF-412F-D344-994C-D1D0C79871EE}"/>
              </a:ext>
            </a:extLst>
          </p:cNvPr>
          <p:cNvCxnSpPr>
            <a:cxnSpLocks/>
          </p:cNvCxnSpPr>
          <p:nvPr/>
        </p:nvCxnSpPr>
        <p:spPr>
          <a:xfrm>
            <a:off x="1604296" y="399712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44F2584-981D-DD43-BD7B-6C9740F7D827}"/>
              </a:ext>
            </a:extLst>
          </p:cNvPr>
          <p:cNvCxnSpPr>
            <a:cxnSpLocks/>
          </p:cNvCxnSpPr>
          <p:nvPr/>
        </p:nvCxnSpPr>
        <p:spPr>
          <a:xfrm>
            <a:off x="1604296" y="324715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08477B-C66D-A64A-927F-912FCA46EED5}"/>
              </a:ext>
            </a:extLst>
          </p:cNvPr>
          <p:cNvCxnSpPr>
            <a:cxnSpLocks/>
          </p:cNvCxnSpPr>
          <p:nvPr/>
        </p:nvCxnSpPr>
        <p:spPr>
          <a:xfrm>
            <a:off x="1604296" y="2497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52FD65-B366-E145-87AE-023DABD0DCC3}"/>
              </a:ext>
            </a:extLst>
          </p:cNvPr>
          <p:cNvCxnSpPr>
            <a:cxnSpLocks/>
          </p:cNvCxnSpPr>
          <p:nvPr/>
        </p:nvCxnSpPr>
        <p:spPr>
          <a:xfrm>
            <a:off x="1595391" y="1735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4F33E72-D7FD-3748-BA92-D28BDABAA865}"/>
              </a:ext>
            </a:extLst>
          </p:cNvPr>
          <p:cNvCxnSpPr>
            <a:cxnSpLocks/>
          </p:cNvCxnSpPr>
          <p:nvPr/>
        </p:nvCxnSpPr>
        <p:spPr>
          <a:xfrm>
            <a:off x="1586487" y="99163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F75BB8-DF1B-154D-B7D4-4143A98E54E7}"/>
              </a:ext>
            </a:extLst>
          </p:cNvPr>
          <p:cNvCxnSpPr>
            <a:cxnSpLocks/>
          </p:cNvCxnSpPr>
          <p:nvPr/>
        </p:nvCxnSpPr>
        <p:spPr>
          <a:xfrm>
            <a:off x="1599158" y="32717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1868635-946E-F74F-9BE0-D99F0116FD7B}"/>
              </a:ext>
            </a:extLst>
          </p:cNvPr>
          <p:cNvSpPr txBox="1"/>
          <p:nvPr/>
        </p:nvSpPr>
        <p:spPr>
          <a:xfrm>
            <a:off x="1366368" y="5358239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9791C3-EF66-6D41-87EE-0073EC4FAA2D}"/>
              </a:ext>
            </a:extLst>
          </p:cNvPr>
          <p:cNvSpPr txBox="1"/>
          <p:nvPr/>
        </p:nvSpPr>
        <p:spPr>
          <a:xfrm>
            <a:off x="1363665" y="4611471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7D7F76-D2F6-6E4D-83EE-C25A08954F2B}"/>
              </a:ext>
            </a:extLst>
          </p:cNvPr>
          <p:cNvSpPr txBox="1"/>
          <p:nvPr/>
        </p:nvSpPr>
        <p:spPr>
          <a:xfrm>
            <a:off x="1363665" y="3858406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B24E44-9723-6D4F-BD6C-768C04263098}"/>
              </a:ext>
            </a:extLst>
          </p:cNvPr>
          <p:cNvSpPr txBox="1"/>
          <p:nvPr/>
        </p:nvSpPr>
        <p:spPr>
          <a:xfrm>
            <a:off x="1363665" y="3111638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57E471-2BF3-E94E-99E4-453EE770B7B3}"/>
              </a:ext>
            </a:extLst>
          </p:cNvPr>
          <p:cNvSpPr txBox="1"/>
          <p:nvPr/>
        </p:nvSpPr>
        <p:spPr>
          <a:xfrm>
            <a:off x="1348324" y="236167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FF2664-326B-7044-AAA0-2F4F5ACA2E47}"/>
              </a:ext>
            </a:extLst>
          </p:cNvPr>
          <p:cNvSpPr txBox="1"/>
          <p:nvPr/>
        </p:nvSpPr>
        <p:spPr>
          <a:xfrm>
            <a:off x="1348324" y="159684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BD91D8-96A1-434F-A3DB-E9E8715327E8}"/>
              </a:ext>
            </a:extLst>
          </p:cNvPr>
          <p:cNvSpPr txBox="1"/>
          <p:nvPr/>
        </p:nvSpPr>
        <p:spPr>
          <a:xfrm>
            <a:off x="1348324" y="850229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A91055-7516-1A4E-8BE6-9A6B67AF8843}"/>
              </a:ext>
            </a:extLst>
          </p:cNvPr>
          <p:cNvSpPr txBox="1"/>
          <p:nvPr/>
        </p:nvSpPr>
        <p:spPr>
          <a:xfrm>
            <a:off x="1348324" y="19081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4F950A-BADD-F441-AA8F-BFF20864BB18}"/>
              </a:ext>
            </a:extLst>
          </p:cNvPr>
          <p:cNvSpPr txBox="1"/>
          <p:nvPr/>
        </p:nvSpPr>
        <p:spPr>
          <a:xfrm rot="16200000">
            <a:off x="397489" y="2886495"/>
            <a:ext cx="141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26" name="Picture 25" descr="Chart, line chart&#10;&#10;Description automatically generated">
            <a:extLst>
              <a:ext uri="{FF2B5EF4-FFF2-40B4-BE49-F238E27FC236}">
                <a16:creationId xmlns:a16="http://schemas.microsoft.com/office/drawing/2014/main" id="{D9E4AA65-2DC5-264A-BC26-CD17592CB9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28" r="14115"/>
          <a:stretch/>
        </p:blipFill>
        <p:spPr>
          <a:xfrm>
            <a:off x="1759350" y="-210110"/>
            <a:ext cx="8414795" cy="685800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608A1CB-5074-484B-AC1F-33434A45C14C}"/>
              </a:ext>
            </a:extLst>
          </p:cNvPr>
          <p:cNvCxnSpPr>
            <a:cxnSpLocks/>
          </p:cNvCxnSpPr>
          <p:nvPr/>
        </p:nvCxnSpPr>
        <p:spPr>
          <a:xfrm flipH="1">
            <a:off x="1800310" y="2497348"/>
            <a:ext cx="836226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5" name="Picture 24" descr="Chart, line chart&#10;&#10;Description automatically generated">
            <a:extLst>
              <a:ext uri="{FF2B5EF4-FFF2-40B4-BE49-F238E27FC236}">
                <a16:creationId xmlns:a16="http://schemas.microsoft.com/office/drawing/2014/main" id="{64F2598C-A263-D94A-946D-D646EBB7EE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54"/>
          <a:stretch/>
        </p:blipFill>
        <p:spPr>
          <a:xfrm>
            <a:off x="10174146" y="-210110"/>
            <a:ext cx="1471080" cy="6858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12B5907-0E34-764A-B1C4-E7B97F168EFB}"/>
              </a:ext>
            </a:extLst>
          </p:cNvPr>
          <p:cNvSpPr txBox="1"/>
          <p:nvPr/>
        </p:nvSpPr>
        <p:spPr>
          <a:xfrm>
            <a:off x="1645506" y="6106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9830022-75DD-6947-90F6-AB399CF7D73C}"/>
              </a:ext>
            </a:extLst>
          </p:cNvPr>
          <p:cNvSpPr txBox="1"/>
          <p:nvPr/>
        </p:nvSpPr>
        <p:spPr>
          <a:xfrm>
            <a:off x="10008090" y="611705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E138D5F-533B-2B4F-8CEE-48F3C0AACDDE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1963222" y="630172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8A6E8E9-973E-BE45-9F0E-30CBFE5D8C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73" t="13893" r="45763" b="45723"/>
          <a:stretch/>
        </p:blipFill>
        <p:spPr>
          <a:xfrm>
            <a:off x="11377719" y="988728"/>
            <a:ext cx="814281" cy="493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93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6749AB9-A162-7B4A-A97C-5A7E667CF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35" t="10798" r="11601"/>
          <a:stretch/>
        </p:blipFill>
        <p:spPr>
          <a:xfrm>
            <a:off x="1795436" y="150469"/>
            <a:ext cx="8401859" cy="59588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25B281-C622-BE40-92CA-A417901E13D7}"/>
              </a:ext>
            </a:extLst>
          </p:cNvPr>
          <p:cNvCxnSpPr>
            <a:cxnSpLocks/>
          </p:cNvCxnSpPr>
          <p:nvPr/>
        </p:nvCxnSpPr>
        <p:spPr>
          <a:xfrm>
            <a:off x="1604296" y="5496739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BDC7E96-9644-3845-854E-2B260E7135EA}"/>
              </a:ext>
            </a:extLst>
          </p:cNvPr>
          <p:cNvCxnSpPr>
            <a:cxnSpLocks/>
          </p:cNvCxnSpPr>
          <p:nvPr/>
        </p:nvCxnSpPr>
        <p:spPr>
          <a:xfrm>
            <a:off x="1595392" y="475302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804C53-60A0-8B4F-9416-A49BE1005575}"/>
              </a:ext>
            </a:extLst>
          </p:cNvPr>
          <p:cNvCxnSpPr>
            <a:cxnSpLocks/>
          </p:cNvCxnSpPr>
          <p:nvPr/>
        </p:nvCxnSpPr>
        <p:spPr>
          <a:xfrm>
            <a:off x="1604296" y="399712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9EEFBF-E915-B44A-98EC-E6E72B9BF24C}"/>
              </a:ext>
            </a:extLst>
          </p:cNvPr>
          <p:cNvCxnSpPr>
            <a:cxnSpLocks/>
          </p:cNvCxnSpPr>
          <p:nvPr/>
        </p:nvCxnSpPr>
        <p:spPr>
          <a:xfrm>
            <a:off x="1604296" y="324715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0C58D8-A026-234F-8A4E-B2E1E782CC74}"/>
              </a:ext>
            </a:extLst>
          </p:cNvPr>
          <p:cNvCxnSpPr>
            <a:cxnSpLocks/>
          </p:cNvCxnSpPr>
          <p:nvPr/>
        </p:nvCxnSpPr>
        <p:spPr>
          <a:xfrm>
            <a:off x="1604296" y="2497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A4CD79-288E-DC47-ABD1-4E954DF8ED7E}"/>
              </a:ext>
            </a:extLst>
          </p:cNvPr>
          <p:cNvCxnSpPr>
            <a:cxnSpLocks/>
          </p:cNvCxnSpPr>
          <p:nvPr/>
        </p:nvCxnSpPr>
        <p:spPr>
          <a:xfrm>
            <a:off x="1595391" y="1735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E1420E-179C-0D4E-B578-676B7D438A2D}"/>
              </a:ext>
            </a:extLst>
          </p:cNvPr>
          <p:cNvCxnSpPr>
            <a:cxnSpLocks/>
          </p:cNvCxnSpPr>
          <p:nvPr/>
        </p:nvCxnSpPr>
        <p:spPr>
          <a:xfrm>
            <a:off x="1586487" y="99163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A1A94-8849-2043-8BF2-40AE44CFA558}"/>
              </a:ext>
            </a:extLst>
          </p:cNvPr>
          <p:cNvCxnSpPr>
            <a:cxnSpLocks/>
          </p:cNvCxnSpPr>
          <p:nvPr/>
        </p:nvCxnSpPr>
        <p:spPr>
          <a:xfrm>
            <a:off x="1599158" y="32717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B994FD0-B2F8-1148-81A5-7F7C357936D7}"/>
              </a:ext>
            </a:extLst>
          </p:cNvPr>
          <p:cNvSpPr txBox="1"/>
          <p:nvPr/>
        </p:nvSpPr>
        <p:spPr>
          <a:xfrm>
            <a:off x="1366368" y="5358239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C04715-A003-4E4E-B22E-EC27D5CE98A3}"/>
              </a:ext>
            </a:extLst>
          </p:cNvPr>
          <p:cNvSpPr txBox="1"/>
          <p:nvPr/>
        </p:nvSpPr>
        <p:spPr>
          <a:xfrm>
            <a:off x="1363665" y="4611471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37BF63-2E99-D342-AC0E-4EA0E5AF852D}"/>
              </a:ext>
            </a:extLst>
          </p:cNvPr>
          <p:cNvSpPr txBox="1"/>
          <p:nvPr/>
        </p:nvSpPr>
        <p:spPr>
          <a:xfrm>
            <a:off x="1363665" y="3858406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6D8A5B-A55B-0B4D-BDCE-4F74C8E7BA2A}"/>
              </a:ext>
            </a:extLst>
          </p:cNvPr>
          <p:cNvSpPr txBox="1"/>
          <p:nvPr/>
        </p:nvSpPr>
        <p:spPr>
          <a:xfrm>
            <a:off x="1363665" y="3111638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5A285F-FBAF-9441-A1EC-E1897E0A2DBB}"/>
              </a:ext>
            </a:extLst>
          </p:cNvPr>
          <p:cNvSpPr txBox="1"/>
          <p:nvPr/>
        </p:nvSpPr>
        <p:spPr>
          <a:xfrm>
            <a:off x="1348324" y="236167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FF7942-A4B0-B140-A473-CE89D3BB66E5}"/>
              </a:ext>
            </a:extLst>
          </p:cNvPr>
          <p:cNvSpPr txBox="1"/>
          <p:nvPr/>
        </p:nvSpPr>
        <p:spPr>
          <a:xfrm>
            <a:off x="1348324" y="159684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2165D0-9334-1744-9DA0-80822EF86BAB}"/>
              </a:ext>
            </a:extLst>
          </p:cNvPr>
          <p:cNvSpPr txBox="1"/>
          <p:nvPr/>
        </p:nvSpPr>
        <p:spPr>
          <a:xfrm>
            <a:off x="1348324" y="850229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2E0132-71FB-E74B-8849-9486AD2936ED}"/>
              </a:ext>
            </a:extLst>
          </p:cNvPr>
          <p:cNvSpPr txBox="1"/>
          <p:nvPr/>
        </p:nvSpPr>
        <p:spPr>
          <a:xfrm>
            <a:off x="1348324" y="19081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189DB1-D22B-E843-ADC4-DF0B8AF18AD5}"/>
              </a:ext>
            </a:extLst>
          </p:cNvPr>
          <p:cNvSpPr txBox="1"/>
          <p:nvPr/>
        </p:nvSpPr>
        <p:spPr>
          <a:xfrm rot="16200000">
            <a:off x="397489" y="2886495"/>
            <a:ext cx="141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24" name="Picture 23" descr="Chart, histogram&#10;&#10;Description automatically generated">
            <a:extLst>
              <a:ext uri="{FF2B5EF4-FFF2-40B4-BE49-F238E27FC236}">
                <a16:creationId xmlns:a16="http://schemas.microsoft.com/office/drawing/2014/main" id="{D063F2DB-6EC5-7342-BC81-843EC281D1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90" r="14238"/>
          <a:stretch/>
        </p:blipFill>
        <p:spPr>
          <a:xfrm>
            <a:off x="1777628" y="-216567"/>
            <a:ext cx="8578516" cy="685800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D5F919B-0CAB-8147-9333-F93539C8415B}"/>
              </a:ext>
            </a:extLst>
          </p:cNvPr>
          <p:cNvCxnSpPr>
            <a:cxnSpLocks/>
          </p:cNvCxnSpPr>
          <p:nvPr/>
        </p:nvCxnSpPr>
        <p:spPr>
          <a:xfrm flipH="1">
            <a:off x="1800310" y="2497348"/>
            <a:ext cx="839698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3" name="Picture 22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760E217A-311E-9444-B832-AD546FA249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4264" r="44979" b="43805"/>
          <a:stretch/>
        </p:blipFill>
        <p:spPr>
          <a:xfrm>
            <a:off x="11082978" y="350935"/>
            <a:ext cx="1109022" cy="5792441"/>
          </a:xfrm>
          <a:prstGeom prst="rect">
            <a:avLst/>
          </a:prstGeom>
        </p:spPr>
      </p:pic>
      <p:pic>
        <p:nvPicPr>
          <p:cNvPr id="25" name="Picture 24" descr="Chart, histogram&#10;&#10;Description automatically generated">
            <a:extLst>
              <a:ext uri="{FF2B5EF4-FFF2-40B4-BE49-F238E27FC236}">
                <a16:creationId xmlns:a16="http://schemas.microsoft.com/office/drawing/2014/main" id="{36988CA8-324A-D44F-A4D0-8A8BC82C62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761"/>
          <a:stretch/>
        </p:blipFill>
        <p:spPr>
          <a:xfrm>
            <a:off x="10186364" y="-179134"/>
            <a:ext cx="1184854" cy="685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2CF4DF2-AA11-9D48-910F-59BF3373AB14}"/>
              </a:ext>
            </a:extLst>
          </p:cNvPr>
          <p:cNvSpPr txBox="1"/>
          <p:nvPr/>
        </p:nvSpPr>
        <p:spPr>
          <a:xfrm>
            <a:off x="1645506" y="6106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9FE95F-3BCB-A949-AC35-42E6F04267F0}"/>
              </a:ext>
            </a:extLst>
          </p:cNvPr>
          <p:cNvSpPr txBox="1"/>
          <p:nvPr/>
        </p:nvSpPr>
        <p:spPr>
          <a:xfrm>
            <a:off x="10008090" y="611705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000740-F265-A746-B027-8E906AC5E7AE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1963222" y="630172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1746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4EF328B-42FF-E344-BAC2-32C5CCD2A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06" t="13113" r="50000" b="21281"/>
          <a:stretch/>
        </p:blipFill>
        <p:spPr>
          <a:xfrm>
            <a:off x="3414527" y="79507"/>
            <a:ext cx="6740551" cy="683027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2DA505D-6FF7-FF4D-8D74-65EC2F91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1 (FL1)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15:51:15 – 16:01:00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KMLB Vol Scan: 16:02:01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km CAPPI</a:t>
            </a:r>
          </a:p>
        </p:txBody>
      </p:sp>
      <p:pic>
        <p:nvPicPr>
          <p:cNvPr id="7" name="Picture 6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BF28A25-D4C0-7B4B-9EA2-33C40A804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006" b="45723"/>
          <a:stretch/>
        </p:blipFill>
        <p:spPr>
          <a:xfrm>
            <a:off x="10155082" y="503595"/>
            <a:ext cx="1155897" cy="59325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E6EE64-1CA4-AE41-BC1F-5B334ECBEA0C}"/>
              </a:ext>
            </a:extLst>
          </p:cNvPr>
          <p:cNvCxnSpPr>
            <a:cxnSpLocks/>
          </p:cNvCxnSpPr>
          <p:nvPr/>
        </p:nvCxnSpPr>
        <p:spPr>
          <a:xfrm>
            <a:off x="6040115" y="503595"/>
            <a:ext cx="441708" cy="3721164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08B33B-3617-8B41-8FEF-548CF08D1BD5}"/>
              </a:ext>
            </a:extLst>
          </p:cNvPr>
          <p:cNvSpPr txBox="1"/>
          <p:nvPr/>
        </p:nvSpPr>
        <p:spPr>
          <a:xfrm>
            <a:off x="6481823" y="3987365"/>
            <a:ext cx="375313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119AC-8630-554D-AAD7-E7CEFE6CE1BF}"/>
              </a:ext>
            </a:extLst>
          </p:cNvPr>
          <p:cNvSpPr txBox="1"/>
          <p:nvPr/>
        </p:nvSpPr>
        <p:spPr>
          <a:xfrm>
            <a:off x="5677789" y="266202"/>
            <a:ext cx="362326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5676086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B658BEB2-F637-7942-8A0C-A129538AA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0" t="10603" r="11601"/>
          <a:stretch/>
        </p:blipFill>
        <p:spPr>
          <a:xfrm>
            <a:off x="1788733" y="152725"/>
            <a:ext cx="8396987" cy="59718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3A0E74-088B-CC4A-A272-552087937F66}"/>
              </a:ext>
            </a:extLst>
          </p:cNvPr>
          <p:cNvCxnSpPr>
            <a:cxnSpLocks/>
          </p:cNvCxnSpPr>
          <p:nvPr/>
        </p:nvCxnSpPr>
        <p:spPr>
          <a:xfrm>
            <a:off x="1604296" y="5496739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33DC2E-FF6F-7543-A5B8-62EEC56E37EF}"/>
              </a:ext>
            </a:extLst>
          </p:cNvPr>
          <p:cNvCxnSpPr>
            <a:cxnSpLocks/>
          </p:cNvCxnSpPr>
          <p:nvPr/>
        </p:nvCxnSpPr>
        <p:spPr>
          <a:xfrm>
            <a:off x="1595392" y="475302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F8C390-E113-8B42-A085-C5FFE3659266}"/>
              </a:ext>
            </a:extLst>
          </p:cNvPr>
          <p:cNvCxnSpPr>
            <a:cxnSpLocks/>
          </p:cNvCxnSpPr>
          <p:nvPr/>
        </p:nvCxnSpPr>
        <p:spPr>
          <a:xfrm>
            <a:off x="1604296" y="399712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2C68BA-03D0-0C47-9317-07415034CCF9}"/>
              </a:ext>
            </a:extLst>
          </p:cNvPr>
          <p:cNvCxnSpPr>
            <a:cxnSpLocks/>
          </p:cNvCxnSpPr>
          <p:nvPr/>
        </p:nvCxnSpPr>
        <p:spPr>
          <a:xfrm>
            <a:off x="1604296" y="324715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0E01C1-F244-E643-9C2C-6364F21474E5}"/>
              </a:ext>
            </a:extLst>
          </p:cNvPr>
          <p:cNvCxnSpPr>
            <a:cxnSpLocks/>
          </p:cNvCxnSpPr>
          <p:nvPr/>
        </p:nvCxnSpPr>
        <p:spPr>
          <a:xfrm>
            <a:off x="1604296" y="2497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05CB00-CEDD-E143-A18E-7F83E930C02F}"/>
              </a:ext>
            </a:extLst>
          </p:cNvPr>
          <p:cNvCxnSpPr>
            <a:cxnSpLocks/>
          </p:cNvCxnSpPr>
          <p:nvPr/>
        </p:nvCxnSpPr>
        <p:spPr>
          <a:xfrm>
            <a:off x="1595391" y="1735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6D2EDD-26AE-7043-991E-8CB0558305F4}"/>
              </a:ext>
            </a:extLst>
          </p:cNvPr>
          <p:cNvCxnSpPr>
            <a:cxnSpLocks/>
          </p:cNvCxnSpPr>
          <p:nvPr/>
        </p:nvCxnSpPr>
        <p:spPr>
          <a:xfrm>
            <a:off x="1586487" y="99163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26669F-A9F8-0240-8758-F16CB341CC9E}"/>
              </a:ext>
            </a:extLst>
          </p:cNvPr>
          <p:cNvCxnSpPr>
            <a:cxnSpLocks/>
          </p:cNvCxnSpPr>
          <p:nvPr/>
        </p:nvCxnSpPr>
        <p:spPr>
          <a:xfrm>
            <a:off x="1599158" y="32717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E7559F2-7996-AA44-8C88-B650CCC2C828}"/>
              </a:ext>
            </a:extLst>
          </p:cNvPr>
          <p:cNvSpPr txBox="1"/>
          <p:nvPr/>
        </p:nvSpPr>
        <p:spPr>
          <a:xfrm>
            <a:off x="1366368" y="5358239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FABA3D-6174-6F44-82A2-0EE03A1435D2}"/>
              </a:ext>
            </a:extLst>
          </p:cNvPr>
          <p:cNvSpPr txBox="1"/>
          <p:nvPr/>
        </p:nvSpPr>
        <p:spPr>
          <a:xfrm>
            <a:off x="1363665" y="4611471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25A4B0-881C-1544-9959-4AB7449034E9}"/>
              </a:ext>
            </a:extLst>
          </p:cNvPr>
          <p:cNvSpPr txBox="1"/>
          <p:nvPr/>
        </p:nvSpPr>
        <p:spPr>
          <a:xfrm>
            <a:off x="1363665" y="3858406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0B4868-AC4C-194A-82AF-8BD0D7998588}"/>
              </a:ext>
            </a:extLst>
          </p:cNvPr>
          <p:cNvSpPr txBox="1"/>
          <p:nvPr/>
        </p:nvSpPr>
        <p:spPr>
          <a:xfrm>
            <a:off x="1363665" y="3111638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3F87EE-F776-BB44-BCE6-1F01E19D68FC}"/>
              </a:ext>
            </a:extLst>
          </p:cNvPr>
          <p:cNvSpPr txBox="1"/>
          <p:nvPr/>
        </p:nvSpPr>
        <p:spPr>
          <a:xfrm>
            <a:off x="1348324" y="236167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B63178-94D5-A44F-A943-C9FF59DA12E8}"/>
              </a:ext>
            </a:extLst>
          </p:cNvPr>
          <p:cNvSpPr txBox="1"/>
          <p:nvPr/>
        </p:nvSpPr>
        <p:spPr>
          <a:xfrm>
            <a:off x="1348324" y="159684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713DCF-22ED-4849-A0C5-DFF2DFA224A3}"/>
              </a:ext>
            </a:extLst>
          </p:cNvPr>
          <p:cNvSpPr txBox="1"/>
          <p:nvPr/>
        </p:nvSpPr>
        <p:spPr>
          <a:xfrm>
            <a:off x="1348324" y="850229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08B63E-D57F-5E44-A22F-0063E2050D37}"/>
              </a:ext>
            </a:extLst>
          </p:cNvPr>
          <p:cNvSpPr txBox="1"/>
          <p:nvPr/>
        </p:nvSpPr>
        <p:spPr>
          <a:xfrm>
            <a:off x="1348324" y="19081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7FD511-651F-C549-9E8B-F1167CB333FF}"/>
              </a:ext>
            </a:extLst>
          </p:cNvPr>
          <p:cNvSpPr txBox="1"/>
          <p:nvPr/>
        </p:nvSpPr>
        <p:spPr>
          <a:xfrm rot="16200000">
            <a:off x="397489" y="2886495"/>
            <a:ext cx="141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25" name="Picture 24" descr="Chart, line chart&#10;&#10;Description automatically generated">
            <a:extLst>
              <a:ext uri="{FF2B5EF4-FFF2-40B4-BE49-F238E27FC236}">
                <a16:creationId xmlns:a16="http://schemas.microsoft.com/office/drawing/2014/main" id="{897F5B3D-5494-A749-A769-D97E47A1F9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28" r="14115"/>
          <a:stretch/>
        </p:blipFill>
        <p:spPr>
          <a:xfrm>
            <a:off x="1770925" y="-210110"/>
            <a:ext cx="8414795" cy="685800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9084326-6D3F-6C48-85CB-5B7082D44B9A}"/>
              </a:ext>
            </a:extLst>
          </p:cNvPr>
          <p:cNvCxnSpPr>
            <a:cxnSpLocks/>
          </p:cNvCxnSpPr>
          <p:nvPr/>
        </p:nvCxnSpPr>
        <p:spPr>
          <a:xfrm flipH="1">
            <a:off x="1800310" y="2497348"/>
            <a:ext cx="838541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4" name="Picture 23" descr="Chart, line chart&#10;&#10;Description automatically generated">
            <a:extLst>
              <a:ext uri="{FF2B5EF4-FFF2-40B4-BE49-F238E27FC236}">
                <a16:creationId xmlns:a16="http://schemas.microsoft.com/office/drawing/2014/main" id="{CCA5720C-B75A-0B4F-8003-A31A89DB52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54"/>
          <a:stretch/>
        </p:blipFill>
        <p:spPr>
          <a:xfrm>
            <a:off x="10185721" y="-210110"/>
            <a:ext cx="1471080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54D6CF9-0B49-724B-83BA-3C11AD7E4A42}"/>
              </a:ext>
            </a:extLst>
          </p:cNvPr>
          <p:cNvSpPr txBox="1"/>
          <p:nvPr/>
        </p:nvSpPr>
        <p:spPr>
          <a:xfrm>
            <a:off x="1645506" y="6106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2E573B-9E1D-364B-825B-391B074E019A}"/>
              </a:ext>
            </a:extLst>
          </p:cNvPr>
          <p:cNvSpPr txBox="1"/>
          <p:nvPr/>
        </p:nvSpPr>
        <p:spPr>
          <a:xfrm>
            <a:off x="10008090" y="611705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31F0445-BC03-AD4C-9791-AF6643EF62FE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1963222" y="630172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F6B2A089-B47A-834C-8983-731445E5A7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73" t="13893" r="45763" b="45723"/>
          <a:stretch/>
        </p:blipFill>
        <p:spPr>
          <a:xfrm>
            <a:off x="11377719" y="988728"/>
            <a:ext cx="814281" cy="493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600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8F913B78-C686-3445-BFEB-D3C5F66B5E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89" t="11397" r="11709"/>
          <a:stretch/>
        </p:blipFill>
        <p:spPr>
          <a:xfrm>
            <a:off x="1768253" y="190472"/>
            <a:ext cx="8405892" cy="591887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820CC9C-04FA-2149-B56C-51251AA17D39}"/>
              </a:ext>
            </a:extLst>
          </p:cNvPr>
          <p:cNvCxnSpPr>
            <a:cxnSpLocks/>
          </p:cNvCxnSpPr>
          <p:nvPr/>
        </p:nvCxnSpPr>
        <p:spPr>
          <a:xfrm>
            <a:off x="1604296" y="5496739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53F7E72-8F92-5844-9F45-BB51EA53D2B7}"/>
              </a:ext>
            </a:extLst>
          </p:cNvPr>
          <p:cNvCxnSpPr>
            <a:cxnSpLocks/>
          </p:cNvCxnSpPr>
          <p:nvPr/>
        </p:nvCxnSpPr>
        <p:spPr>
          <a:xfrm>
            <a:off x="1595392" y="475302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076AD4B-5741-6A42-A981-40AB1B747CF8}"/>
              </a:ext>
            </a:extLst>
          </p:cNvPr>
          <p:cNvCxnSpPr>
            <a:cxnSpLocks/>
          </p:cNvCxnSpPr>
          <p:nvPr/>
        </p:nvCxnSpPr>
        <p:spPr>
          <a:xfrm>
            <a:off x="1604296" y="399712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9F4201-9824-FF40-9856-82385189B4E7}"/>
              </a:ext>
            </a:extLst>
          </p:cNvPr>
          <p:cNvCxnSpPr>
            <a:cxnSpLocks/>
          </p:cNvCxnSpPr>
          <p:nvPr/>
        </p:nvCxnSpPr>
        <p:spPr>
          <a:xfrm>
            <a:off x="1604296" y="324715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30C688-9580-C347-80F9-7DDE8778EC1E}"/>
              </a:ext>
            </a:extLst>
          </p:cNvPr>
          <p:cNvCxnSpPr>
            <a:cxnSpLocks/>
          </p:cNvCxnSpPr>
          <p:nvPr/>
        </p:nvCxnSpPr>
        <p:spPr>
          <a:xfrm>
            <a:off x="1604296" y="2497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5A03B6-D3EC-0844-919A-C2BAB0D411D4}"/>
              </a:ext>
            </a:extLst>
          </p:cNvPr>
          <p:cNvCxnSpPr>
            <a:cxnSpLocks/>
          </p:cNvCxnSpPr>
          <p:nvPr/>
        </p:nvCxnSpPr>
        <p:spPr>
          <a:xfrm>
            <a:off x="1595391" y="1735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90688C-7562-E14B-AF01-DDF9E9B204E2}"/>
              </a:ext>
            </a:extLst>
          </p:cNvPr>
          <p:cNvCxnSpPr>
            <a:cxnSpLocks/>
          </p:cNvCxnSpPr>
          <p:nvPr/>
        </p:nvCxnSpPr>
        <p:spPr>
          <a:xfrm>
            <a:off x="1586487" y="99163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1B350E-D489-AF4B-8068-A79181C9EB61}"/>
              </a:ext>
            </a:extLst>
          </p:cNvPr>
          <p:cNvCxnSpPr>
            <a:cxnSpLocks/>
          </p:cNvCxnSpPr>
          <p:nvPr/>
        </p:nvCxnSpPr>
        <p:spPr>
          <a:xfrm>
            <a:off x="1599158" y="32717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E881D4F-685D-BE43-97EF-B7663A576E1E}"/>
              </a:ext>
            </a:extLst>
          </p:cNvPr>
          <p:cNvSpPr txBox="1"/>
          <p:nvPr/>
        </p:nvSpPr>
        <p:spPr>
          <a:xfrm>
            <a:off x="1366368" y="5358239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62BB47-8FB6-9843-8B32-2C776C44C919}"/>
              </a:ext>
            </a:extLst>
          </p:cNvPr>
          <p:cNvSpPr txBox="1"/>
          <p:nvPr/>
        </p:nvSpPr>
        <p:spPr>
          <a:xfrm>
            <a:off x="1363665" y="4611471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4EEEE2-B5AE-1B49-A0CB-95ED57EDB31F}"/>
              </a:ext>
            </a:extLst>
          </p:cNvPr>
          <p:cNvSpPr txBox="1"/>
          <p:nvPr/>
        </p:nvSpPr>
        <p:spPr>
          <a:xfrm>
            <a:off x="1363665" y="3858406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8FB4CD-4875-0541-80B1-A9F6D40007AB}"/>
              </a:ext>
            </a:extLst>
          </p:cNvPr>
          <p:cNvSpPr txBox="1"/>
          <p:nvPr/>
        </p:nvSpPr>
        <p:spPr>
          <a:xfrm>
            <a:off x="1363665" y="3111638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103825-2D38-5A4F-8E5E-10C0DED7FAE6}"/>
              </a:ext>
            </a:extLst>
          </p:cNvPr>
          <p:cNvSpPr txBox="1"/>
          <p:nvPr/>
        </p:nvSpPr>
        <p:spPr>
          <a:xfrm>
            <a:off x="1348324" y="236167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D52F1F-4C04-4E48-9276-C611036413CA}"/>
              </a:ext>
            </a:extLst>
          </p:cNvPr>
          <p:cNvSpPr txBox="1"/>
          <p:nvPr/>
        </p:nvSpPr>
        <p:spPr>
          <a:xfrm>
            <a:off x="1348324" y="159684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8FE7BF-1484-9A41-A813-2F4685FB85C2}"/>
              </a:ext>
            </a:extLst>
          </p:cNvPr>
          <p:cNvSpPr txBox="1"/>
          <p:nvPr/>
        </p:nvSpPr>
        <p:spPr>
          <a:xfrm>
            <a:off x="1348324" y="850229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1F1FA8-93C0-134F-A0FF-161F983F6621}"/>
              </a:ext>
            </a:extLst>
          </p:cNvPr>
          <p:cNvSpPr txBox="1"/>
          <p:nvPr/>
        </p:nvSpPr>
        <p:spPr>
          <a:xfrm>
            <a:off x="1348324" y="19081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F13F31-89F7-1A4C-8E27-2E519D496666}"/>
              </a:ext>
            </a:extLst>
          </p:cNvPr>
          <p:cNvSpPr txBox="1"/>
          <p:nvPr/>
        </p:nvSpPr>
        <p:spPr>
          <a:xfrm rot="16200000">
            <a:off x="397489" y="2886495"/>
            <a:ext cx="141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FBAD9D2-5043-234A-9933-54003B8DD0C9}"/>
              </a:ext>
            </a:extLst>
          </p:cNvPr>
          <p:cNvCxnSpPr>
            <a:cxnSpLocks/>
          </p:cNvCxnSpPr>
          <p:nvPr/>
        </p:nvCxnSpPr>
        <p:spPr>
          <a:xfrm flipH="1">
            <a:off x="1800310" y="2497348"/>
            <a:ext cx="839698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3" name="Picture 22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59AC74FD-59E3-0340-A0D9-6BF8EB203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4264" r="44979" b="43805"/>
          <a:stretch/>
        </p:blipFill>
        <p:spPr>
          <a:xfrm>
            <a:off x="11082978" y="350935"/>
            <a:ext cx="1109022" cy="5792441"/>
          </a:xfrm>
          <a:prstGeom prst="rect">
            <a:avLst/>
          </a:prstGeom>
        </p:spPr>
      </p:pic>
      <p:pic>
        <p:nvPicPr>
          <p:cNvPr id="24" name="Picture 23" descr="Chart, histogram&#10;&#10;Description automatically generated">
            <a:extLst>
              <a:ext uri="{FF2B5EF4-FFF2-40B4-BE49-F238E27FC236}">
                <a16:creationId xmlns:a16="http://schemas.microsoft.com/office/drawing/2014/main" id="{6367F2B9-1EFD-3D47-B1B4-62A03BFC8C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90" r="14238"/>
          <a:stretch/>
        </p:blipFill>
        <p:spPr>
          <a:xfrm>
            <a:off x="1777628" y="-216567"/>
            <a:ext cx="8578516" cy="6858000"/>
          </a:xfrm>
          <a:prstGeom prst="rect">
            <a:avLst/>
          </a:prstGeom>
        </p:spPr>
      </p:pic>
      <p:pic>
        <p:nvPicPr>
          <p:cNvPr id="25" name="Picture 24" descr="Chart, histogram&#10;&#10;Description automatically generated">
            <a:extLst>
              <a:ext uri="{FF2B5EF4-FFF2-40B4-BE49-F238E27FC236}">
                <a16:creationId xmlns:a16="http://schemas.microsoft.com/office/drawing/2014/main" id="{0A01D1AB-5F56-AE40-A7AD-BB7CF4205C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761"/>
          <a:stretch/>
        </p:blipFill>
        <p:spPr>
          <a:xfrm>
            <a:off x="10186364" y="-179134"/>
            <a:ext cx="1184854" cy="685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3189035-1AD2-A543-A04D-59234750D005}"/>
              </a:ext>
            </a:extLst>
          </p:cNvPr>
          <p:cNvSpPr txBox="1"/>
          <p:nvPr/>
        </p:nvSpPr>
        <p:spPr>
          <a:xfrm>
            <a:off x="1645506" y="6106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1C8068-107C-A146-A925-81A98CFF7D35}"/>
              </a:ext>
            </a:extLst>
          </p:cNvPr>
          <p:cNvSpPr txBox="1"/>
          <p:nvPr/>
        </p:nvSpPr>
        <p:spPr>
          <a:xfrm>
            <a:off x="10008090" y="611705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15F4558-92A2-9B41-896A-DABB3D8E5C7A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1963222" y="630172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4186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2CCB2-5DB4-4342-853F-E7AA98521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/>
          </a:bodyPr>
          <a:lstStyle/>
          <a:p>
            <a:r>
              <a:rPr lang="en-US" dirty="0"/>
              <a:t>Flight Leg 2</a:t>
            </a:r>
            <a:br>
              <a:rPr lang="en-US" dirty="0"/>
            </a:br>
            <a:r>
              <a:rPr lang="en-US" sz="2000" dirty="0"/>
              <a:t>16:02:00 – 16:07:00 UTC </a:t>
            </a:r>
          </a:p>
        </p:txBody>
      </p:sp>
      <p:pic>
        <p:nvPicPr>
          <p:cNvPr id="4" name="Picture 3" descr="A screen shot of a video game&#10;&#10;Description automatically generated">
            <a:extLst>
              <a:ext uri="{FF2B5EF4-FFF2-40B4-BE49-F238E27FC236}">
                <a16:creationId xmlns:a16="http://schemas.microsoft.com/office/drawing/2014/main" id="{741D443B-849F-DF4B-A4AE-BEE01A1D5A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" t="14779" r="44710" b="3853"/>
          <a:stretch/>
        </p:blipFill>
        <p:spPr>
          <a:xfrm>
            <a:off x="3632521" y="-1"/>
            <a:ext cx="7651612" cy="68580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2B4799-28DC-C64C-BF71-C6C5A19F2129}"/>
              </a:ext>
            </a:extLst>
          </p:cNvPr>
          <p:cNvCxnSpPr>
            <a:cxnSpLocks/>
          </p:cNvCxnSpPr>
          <p:nvPr/>
        </p:nvCxnSpPr>
        <p:spPr>
          <a:xfrm>
            <a:off x="6215605" y="2141316"/>
            <a:ext cx="0" cy="2505635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9BFB03-2A31-4C42-88E8-F187822DF81F}"/>
              </a:ext>
            </a:extLst>
          </p:cNvPr>
          <p:cNvCxnSpPr>
            <a:cxnSpLocks/>
          </p:cNvCxnSpPr>
          <p:nvPr/>
        </p:nvCxnSpPr>
        <p:spPr>
          <a:xfrm flipH="1">
            <a:off x="10410116" y="4118440"/>
            <a:ext cx="375307" cy="0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394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15CE102-5CC0-2842-8800-12BED476DE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63" r="2063" b="4739"/>
          <a:stretch/>
        </p:blipFill>
        <p:spPr>
          <a:xfrm>
            <a:off x="0" y="462844"/>
            <a:ext cx="10469880" cy="5645839"/>
          </a:xfrm>
          <a:prstGeom prst="rect">
            <a:avLst/>
          </a:prstGeom>
        </p:spPr>
      </p:pic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730416E7-293F-B44F-BA59-2D4D452C71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288" r="10870"/>
          <a:stretch/>
        </p:blipFill>
        <p:spPr>
          <a:xfrm>
            <a:off x="-2875" y="-270933"/>
            <a:ext cx="690938" cy="7292622"/>
          </a:xfrm>
          <a:prstGeom prst="rect">
            <a:avLst/>
          </a:prstGeom>
        </p:spPr>
      </p:pic>
      <p:pic>
        <p:nvPicPr>
          <p:cNvPr id="15" name="Picture 14" descr="A picture containing chart&#10;&#10;Description automatically generated">
            <a:extLst>
              <a:ext uri="{FF2B5EF4-FFF2-40B4-BE49-F238E27FC236}">
                <a16:creationId xmlns:a16="http://schemas.microsoft.com/office/drawing/2014/main" id="{ABE8F6E1-463A-2342-993C-4082400ED5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985"/>
          <a:stretch/>
        </p:blipFill>
        <p:spPr>
          <a:xfrm>
            <a:off x="10469881" y="-270933"/>
            <a:ext cx="1252671" cy="7278624"/>
          </a:xfrm>
          <a:prstGeom prst="rect">
            <a:avLst/>
          </a:prstGeom>
        </p:spPr>
      </p:pic>
      <p:pic>
        <p:nvPicPr>
          <p:cNvPr id="17" name="Picture 16" descr="A picture containing chart&#10;&#10;Description automatically generated">
            <a:extLst>
              <a:ext uri="{FF2B5EF4-FFF2-40B4-BE49-F238E27FC236}">
                <a16:creationId xmlns:a16="http://schemas.microsoft.com/office/drawing/2014/main" id="{E8A22887-F4B9-604F-9F8F-17AF402927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311" r="13977" b="37033"/>
          <a:stretch/>
        </p:blipFill>
        <p:spPr>
          <a:xfrm>
            <a:off x="812800" y="1794933"/>
            <a:ext cx="9657080" cy="2528711"/>
          </a:xfrm>
          <a:prstGeom prst="rect">
            <a:avLst/>
          </a:prstGeom>
        </p:spPr>
      </p:pic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2C887515-2B8F-004D-94E7-28E4AACA27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946" r="-3"/>
          <a:stretch/>
        </p:blipFill>
        <p:spPr>
          <a:xfrm>
            <a:off x="11243733" y="-270933"/>
            <a:ext cx="1283020" cy="72786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3DAC4AD-BE71-DA45-98F8-C5759600AC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4057"/>
          <a:stretch/>
        </p:blipFill>
        <p:spPr>
          <a:xfrm>
            <a:off x="812799" y="-270933"/>
            <a:ext cx="9657081" cy="727862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EEBA4D0-879B-AA4C-BE46-5051F94C9792}"/>
              </a:ext>
            </a:extLst>
          </p:cNvPr>
          <p:cNvCxnSpPr>
            <a:cxnSpLocks/>
          </p:cNvCxnSpPr>
          <p:nvPr/>
        </p:nvCxnSpPr>
        <p:spPr>
          <a:xfrm flipH="1">
            <a:off x="469448" y="2808647"/>
            <a:ext cx="10000432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C4EBF84-BE0B-5B42-8925-81632FCA280A}"/>
              </a:ext>
            </a:extLst>
          </p:cNvPr>
          <p:cNvCxnSpPr/>
          <p:nvPr/>
        </p:nvCxnSpPr>
        <p:spPr>
          <a:xfrm>
            <a:off x="1588666" y="6108683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38A8A1C-039A-7D45-995F-F64730BECE39}"/>
              </a:ext>
            </a:extLst>
          </p:cNvPr>
          <p:cNvCxnSpPr/>
          <p:nvPr/>
        </p:nvCxnSpPr>
        <p:spPr>
          <a:xfrm>
            <a:off x="3178927" y="6108683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04A75A3-44C2-0840-A4C0-4D7C2E2C604F}"/>
              </a:ext>
            </a:extLst>
          </p:cNvPr>
          <p:cNvCxnSpPr/>
          <p:nvPr/>
        </p:nvCxnSpPr>
        <p:spPr>
          <a:xfrm>
            <a:off x="4762561" y="6108683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28E9A98-E5C8-2546-BFA4-4A904145E760}"/>
              </a:ext>
            </a:extLst>
          </p:cNvPr>
          <p:cNvCxnSpPr/>
          <p:nvPr/>
        </p:nvCxnSpPr>
        <p:spPr>
          <a:xfrm>
            <a:off x="6352822" y="6108683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4AEEFA6-4457-324B-91E3-9A65893FECEE}"/>
              </a:ext>
            </a:extLst>
          </p:cNvPr>
          <p:cNvCxnSpPr/>
          <p:nvPr/>
        </p:nvCxnSpPr>
        <p:spPr>
          <a:xfrm>
            <a:off x="7936457" y="6108683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BD67270-F079-6747-92CB-C28380C8E5DF}"/>
              </a:ext>
            </a:extLst>
          </p:cNvPr>
          <p:cNvCxnSpPr/>
          <p:nvPr/>
        </p:nvCxnSpPr>
        <p:spPr>
          <a:xfrm>
            <a:off x="9520092" y="6108683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71D560C-05A0-D847-A93F-7366495A2282}"/>
              </a:ext>
            </a:extLst>
          </p:cNvPr>
          <p:cNvSpPr txBox="1"/>
          <p:nvPr/>
        </p:nvSpPr>
        <p:spPr>
          <a:xfrm>
            <a:off x="1417786" y="639244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540BA6-41D5-9D49-9C8E-2E7611E662FA}"/>
              </a:ext>
            </a:extLst>
          </p:cNvPr>
          <p:cNvSpPr txBox="1"/>
          <p:nvPr/>
        </p:nvSpPr>
        <p:spPr>
          <a:xfrm>
            <a:off x="3008047" y="639244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38E48C-1109-594F-A169-959A2C0134FB}"/>
              </a:ext>
            </a:extLst>
          </p:cNvPr>
          <p:cNvSpPr txBox="1"/>
          <p:nvPr/>
        </p:nvSpPr>
        <p:spPr>
          <a:xfrm>
            <a:off x="4591681" y="639244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EACA2B-A55C-6E4A-B631-2F5ACAB6B441}"/>
              </a:ext>
            </a:extLst>
          </p:cNvPr>
          <p:cNvSpPr txBox="1"/>
          <p:nvPr/>
        </p:nvSpPr>
        <p:spPr>
          <a:xfrm>
            <a:off x="6181942" y="639244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23E6F6-D841-C243-85F0-7C1770E1406B}"/>
              </a:ext>
            </a:extLst>
          </p:cNvPr>
          <p:cNvSpPr txBox="1"/>
          <p:nvPr/>
        </p:nvSpPr>
        <p:spPr>
          <a:xfrm>
            <a:off x="7765577" y="639244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3C16CE-3697-D044-A3B1-C902D1375D16}"/>
              </a:ext>
            </a:extLst>
          </p:cNvPr>
          <p:cNvSpPr txBox="1"/>
          <p:nvPr/>
        </p:nvSpPr>
        <p:spPr>
          <a:xfrm>
            <a:off x="9349212" y="639244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60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4C7244C-EE00-F54E-81B0-0A8ED8C49FC5}"/>
              </a:ext>
            </a:extLst>
          </p:cNvPr>
          <p:cNvCxnSpPr/>
          <p:nvPr/>
        </p:nvCxnSpPr>
        <p:spPr>
          <a:xfrm>
            <a:off x="0" y="6253223"/>
            <a:ext cx="1047402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5973939-193B-3243-BBE0-C580B7D9CCD5}"/>
              </a:ext>
            </a:extLst>
          </p:cNvPr>
          <p:cNvSpPr txBox="1"/>
          <p:nvPr/>
        </p:nvSpPr>
        <p:spPr>
          <a:xfrm>
            <a:off x="4877675" y="6558403"/>
            <a:ext cx="118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Distance (km)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CA8BF02-3806-BF41-9FA2-7023A56C864B}"/>
              </a:ext>
            </a:extLst>
          </p:cNvPr>
          <p:cNvCxnSpPr>
            <a:cxnSpLocks/>
          </p:cNvCxnSpPr>
          <p:nvPr/>
        </p:nvCxnSpPr>
        <p:spPr>
          <a:xfrm>
            <a:off x="3008047" y="2708476"/>
            <a:ext cx="7461832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3" name="Picture 4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68C9AB6-8EBE-A649-8469-6F9398D467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346" t="38850" r="73833" b="60663"/>
          <a:stretch/>
        </p:blipFill>
        <p:spPr>
          <a:xfrm>
            <a:off x="9609936" y="6704822"/>
            <a:ext cx="431315" cy="4571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8DA6527-A118-9E46-99CF-C8FDC8909DB3}"/>
              </a:ext>
            </a:extLst>
          </p:cNvPr>
          <p:cNvSpPr txBox="1"/>
          <p:nvPr/>
        </p:nvSpPr>
        <p:spPr>
          <a:xfrm>
            <a:off x="10041251" y="6589181"/>
            <a:ext cx="2132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Aircraft Flight Track &amp; Direction</a:t>
            </a:r>
          </a:p>
        </p:txBody>
      </p:sp>
      <p:sp>
        <p:nvSpPr>
          <p:cNvPr id="45" name="Frame 44">
            <a:extLst>
              <a:ext uri="{FF2B5EF4-FFF2-40B4-BE49-F238E27FC236}">
                <a16:creationId xmlns:a16="http://schemas.microsoft.com/office/drawing/2014/main" id="{65AEF797-1A6A-3D4E-9E96-C699360F4B0D}"/>
              </a:ext>
            </a:extLst>
          </p:cNvPr>
          <p:cNvSpPr/>
          <p:nvPr/>
        </p:nvSpPr>
        <p:spPr>
          <a:xfrm>
            <a:off x="9474941" y="6589181"/>
            <a:ext cx="2698625" cy="276999"/>
          </a:xfrm>
          <a:prstGeom prst="fra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367EC35-1E2C-C14D-A41F-ACF129E0614D}"/>
              </a:ext>
            </a:extLst>
          </p:cNvPr>
          <p:cNvSpPr txBox="1"/>
          <p:nvPr/>
        </p:nvSpPr>
        <p:spPr>
          <a:xfrm>
            <a:off x="4283869" y="42468"/>
            <a:ext cx="3669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Flight Leg 2: 16:02:00 – 16:07:00 UTC</a:t>
            </a:r>
          </a:p>
        </p:txBody>
      </p:sp>
    </p:spTree>
    <p:extLst>
      <p:ext uri="{BB962C8B-B14F-4D97-AF65-F5344CB8AC3E}">
        <p14:creationId xmlns:p14="http://schemas.microsoft.com/office/powerpoint/2010/main" val="10256085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2CCB2-5DB4-4342-853F-E7AA98521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3 (FL3)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16:09:00 – 16:17:00 </a:t>
            </a: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947249D-A012-5A47-8965-A407CAC75A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4711" r="45003" b="3940"/>
          <a:stretch/>
        </p:blipFill>
        <p:spPr>
          <a:xfrm>
            <a:off x="3632520" y="0"/>
            <a:ext cx="7675946" cy="687946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BCF9C92-8A89-ED41-8322-C7DD302E4DCE}"/>
              </a:ext>
            </a:extLst>
          </p:cNvPr>
          <p:cNvCxnSpPr/>
          <p:nvPr/>
        </p:nvCxnSpPr>
        <p:spPr>
          <a:xfrm flipV="1">
            <a:off x="2423711" y="4010140"/>
            <a:ext cx="3857168" cy="107152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AFDB48C-6FF6-D042-B8F9-CD9CEF972F97}"/>
              </a:ext>
            </a:extLst>
          </p:cNvPr>
          <p:cNvCxnSpPr>
            <a:cxnSpLocks/>
          </p:cNvCxnSpPr>
          <p:nvPr/>
        </p:nvCxnSpPr>
        <p:spPr>
          <a:xfrm flipV="1">
            <a:off x="2423711" y="4155915"/>
            <a:ext cx="4737253" cy="92575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9473AFD-0A61-9D43-A787-6A18A5239B04}"/>
              </a:ext>
            </a:extLst>
          </p:cNvPr>
          <p:cNvSpPr txBox="1"/>
          <p:nvPr/>
        </p:nvSpPr>
        <p:spPr>
          <a:xfrm>
            <a:off x="0" y="4880472"/>
            <a:ext cx="3536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Aircraft sampling farther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away from storm core but in the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same relative sampling locations as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1.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7C81EE-7996-F146-AF15-BA68795AAF88}"/>
              </a:ext>
            </a:extLst>
          </p:cNvPr>
          <p:cNvCxnSpPr>
            <a:cxnSpLocks/>
          </p:cNvCxnSpPr>
          <p:nvPr/>
        </p:nvCxnSpPr>
        <p:spPr>
          <a:xfrm flipH="1" flipV="1">
            <a:off x="6280881" y="1662546"/>
            <a:ext cx="250548" cy="3419120"/>
          </a:xfrm>
          <a:prstGeom prst="line">
            <a:avLst/>
          </a:prstGeom>
          <a:ln w="444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74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2856687D-22B8-3E40-B322-717A889D46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62" r="2830" b="5903"/>
          <a:stretch/>
        </p:blipFill>
        <p:spPr>
          <a:xfrm>
            <a:off x="331508" y="-3622"/>
            <a:ext cx="10205964" cy="5233480"/>
          </a:xfrm>
          <a:prstGeom prst="rect">
            <a:avLst/>
          </a:prstGeom>
        </p:spPr>
      </p:pic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0F45B35D-1BF2-5C49-9A94-DF79E0D9D5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88" r="10870"/>
          <a:stretch/>
        </p:blipFill>
        <p:spPr>
          <a:xfrm>
            <a:off x="-63668" y="-707131"/>
            <a:ext cx="690938" cy="6782766"/>
          </a:xfrm>
          <a:prstGeom prst="rect">
            <a:avLst/>
          </a:prstGeom>
        </p:spPr>
      </p:pic>
      <p:pic>
        <p:nvPicPr>
          <p:cNvPr id="13" name="Picture 12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08E1E52A-CA8F-5E4A-AF07-E3D879BC5B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901"/>
          <a:stretch/>
        </p:blipFill>
        <p:spPr>
          <a:xfrm>
            <a:off x="11471475" y="-692877"/>
            <a:ext cx="1050717" cy="679399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15A8D9-C5E8-0D42-9D4F-9BAFD254C5F8}"/>
              </a:ext>
            </a:extLst>
          </p:cNvPr>
          <p:cNvCxnSpPr>
            <a:cxnSpLocks/>
          </p:cNvCxnSpPr>
          <p:nvPr/>
        </p:nvCxnSpPr>
        <p:spPr>
          <a:xfrm flipH="1">
            <a:off x="2377823" y="2070792"/>
            <a:ext cx="8159649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CC7692-9B16-3C42-8A9D-F02521ADD138}"/>
              </a:ext>
            </a:extLst>
          </p:cNvPr>
          <p:cNvCxnSpPr>
            <a:cxnSpLocks/>
          </p:cNvCxnSpPr>
          <p:nvPr/>
        </p:nvCxnSpPr>
        <p:spPr>
          <a:xfrm flipH="1">
            <a:off x="331508" y="3941890"/>
            <a:ext cx="10205965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EC4987B-B31C-B14C-B1F5-5D707AA6CB75}"/>
              </a:ext>
            </a:extLst>
          </p:cNvPr>
          <p:cNvCxnSpPr>
            <a:cxnSpLocks/>
          </p:cNvCxnSpPr>
          <p:nvPr/>
        </p:nvCxnSpPr>
        <p:spPr>
          <a:xfrm>
            <a:off x="1732797" y="5121343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1581D9-B79A-EC44-B112-77C19DC81C7A}"/>
              </a:ext>
            </a:extLst>
          </p:cNvPr>
          <p:cNvCxnSpPr>
            <a:cxnSpLocks/>
          </p:cNvCxnSpPr>
          <p:nvPr/>
        </p:nvCxnSpPr>
        <p:spPr>
          <a:xfrm>
            <a:off x="3129380" y="5131163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2CDCFA-ABAD-9844-80A4-6D531380A1A7}"/>
              </a:ext>
            </a:extLst>
          </p:cNvPr>
          <p:cNvCxnSpPr>
            <a:cxnSpLocks/>
          </p:cNvCxnSpPr>
          <p:nvPr/>
        </p:nvCxnSpPr>
        <p:spPr>
          <a:xfrm>
            <a:off x="331508" y="5267165"/>
            <a:ext cx="1020596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8AE0507-8579-BA48-BC58-514AABB1A13F}"/>
              </a:ext>
            </a:extLst>
          </p:cNvPr>
          <p:cNvCxnSpPr>
            <a:cxnSpLocks/>
          </p:cNvCxnSpPr>
          <p:nvPr/>
        </p:nvCxnSpPr>
        <p:spPr>
          <a:xfrm>
            <a:off x="4523466" y="5131163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F555A4-1DC5-FC42-9225-25D5ACC60046}"/>
              </a:ext>
            </a:extLst>
          </p:cNvPr>
          <p:cNvCxnSpPr>
            <a:cxnSpLocks/>
          </p:cNvCxnSpPr>
          <p:nvPr/>
        </p:nvCxnSpPr>
        <p:spPr>
          <a:xfrm>
            <a:off x="5917551" y="5131163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6EA38A7-47F0-BD4F-92F8-BCD413FD9C7F}"/>
              </a:ext>
            </a:extLst>
          </p:cNvPr>
          <p:cNvCxnSpPr>
            <a:cxnSpLocks/>
          </p:cNvCxnSpPr>
          <p:nvPr/>
        </p:nvCxnSpPr>
        <p:spPr>
          <a:xfrm>
            <a:off x="7311636" y="5131163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DDA49E8-F438-9A4C-BBE1-F45C25EC31DB}"/>
              </a:ext>
            </a:extLst>
          </p:cNvPr>
          <p:cNvCxnSpPr>
            <a:cxnSpLocks/>
          </p:cNvCxnSpPr>
          <p:nvPr/>
        </p:nvCxnSpPr>
        <p:spPr>
          <a:xfrm>
            <a:off x="8698226" y="5131163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07DC660-4AC9-4245-BA7C-BEF8C40FB4A0}"/>
              </a:ext>
            </a:extLst>
          </p:cNvPr>
          <p:cNvCxnSpPr>
            <a:cxnSpLocks/>
          </p:cNvCxnSpPr>
          <p:nvPr/>
        </p:nvCxnSpPr>
        <p:spPr>
          <a:xfrm>
            <a:off x="10092312" y="5131163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B59431A-DA4D-B646-BEEE-9F4F8B12E03D}"/>
              </a:ext>
            </a:extLst>
          </p:cNvPr>
          <p:cNvSpPr txBox="1"/>
          <p:nvPr/>
        </p:nvSpPr>
        <p:spPr>
          <a:xfrm>
            <a:off x="1561917" y="5368305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091C5A-024E-9B43-BD67-596D6A5D7137}"/>
              </a:ext>
            </a:extLst>
          </p:cNvPr>
          <p:cNvSpPr txBox="1"/>
          <p:nvPr/>
        </p:nvSpPr>
        <p:spPr>
          <a:xfrm>
            <a:off x="2956001" y="5368305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20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9B0B80-31F9-FE45-BCA2-9255CD0A5FAC}"/>
              </a:ext>
            </a:extLst>
          </p:cNvPr>
          <p:cNvSpPr txBox="1"/>
          <p:nvPr/>
        </p:nvSpPr>
        <p:spPr>
          <a:xfrm>
            <a:off x="4345090" y="5368305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30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E5DF61-565F-154B-9034-20B05E685E38}"/>
              </a:ext>
            </a:extLst>
          </p:cNvPr>
          <p:cNvSpPr txBox="1"/>
          <p:nvPr/>
        </p:nvSpPr>
        <p:spPr>
          <a:xfrm>
            <a:off x="5746671" y="5368305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40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7DE9526-1F4C-AA49-A3B7-B9FE46FFF3D6}"/>
              </a:ext>
            </a:extLst>
          </p:cNvPr>
          <p:cNvSpPr txBox="1"/>
          <p:nvPr/>
        </p:nvSpPr>
        <p:spPr>
          <a:xfrm>
            <a:off x="7140306" y="5378123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50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78E220-2A30-C342-AED3-24F9F6118A73}"/>
              </a:ext>
            </a:extLst>
          </p:cNvPr>
          <p:cNvSpPr txBox="1"/>
          <p:nvPr/>
        </p:nvSpPr>
        <p:spPr>
          <a:xfrm>
            <a:off x="8527346" y="538040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60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063212-BD45-A24D-A157-E9E63C5CF839}"/>
              </a:ext>
            </a:extLst>
          </p:cNvPr>
          <p:cNvSpPr txBox="1"/>
          <p:nvPr/>
        </p:nvSpPr>
        <p:spPr>
          <a:xfrm>
            <a:off x="9921307" y="5382586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70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DB5802-45E7-C440-9D9E-2B1D9E0B4913}"/>
              </a:ext>
            </a:extLst>
          </p:cNvPr>
          <p:cNvSpPr txBox="1"/>
          <p:nvPr/>
        </p:nvSpPr>
        <p:spPr>
          <a:xfrm>
            <a:off x="4644053" y="5524417"/>
            <a:ext cx="1183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Distance (km)</a:t>
            </a:r>
          </a:p>
        </p:txBody>
      </p:sp>
      <p:pic>
        <p:nvPicPr>
          <p:cNvPr id="39" name="Picture 3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C5D7F0C-D999-D841-B154-C061879368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46" t="38850" r="73833" b="60663"/>
          <a:stretch/>
        </p:blipFill>
        <p:spPr>
          <a:xfrm>
            <a:off x="8906361" y="5887648"/>
            <a:ext cx="431315" cy="4571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EB2585A-7801-5B4E-9E4A-1BB4EAAD52EF}"/>
              </a:ext>
            </a:extLst>
          </p:cNvPr>
          <p:cNvSpPr txBox="1"/>
          <p:nvPr/>
        </p:nvSpPr>
        <p:spPr>
          <a:xfrm>
            <a:off x="9337676" y="5772007"/>
            <a:ext cx="2132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Aircraft Flight Track &amp; Direction</a:t>
            </a:r>
          </a:p>
        </p:txBody>
      </p:sp>
      <p:pic>
        <p:nvPicPr>
          <p:cNvPr id="30" name="Picture 29" descr="Chart&#10;&#10;Description automatically generated">
            <a:extLst>
              <a:ext uri="{FF2B5EF4-FFF2-40B4-BE49-F238E27FC236}">
                <a16:creationId xmlns:a16="http://schemas.microsoft.com/office/drawing/2014/main" id="{E72271C7-DB0C-3C44-9FD8-139513A162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960"/>
          <a:stretch/>
        </p:blipFill>
        <p:spPr>
          <a:xfrm>
            <a:off x="10544600" y="-692877"/>
            <a:ext cx="1201451" cy="6793992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922B395-D70D-B343-8632-B66FEBB638DD}"/>
              </a:ext>
            </a:extLst>
          </p:cNvPr>
          <p:cNvCxnSpPr>
            <a:cxnSpLocks/>
          </p:cNvCxnSpPr>
          <p:nvPr/>
        </p:nvCxnSpPr>
        <p:spPr>
          <a:xfrm flipH="1">
            <a:off x="331508" y="2692764"/>
            <a:ext cx="10205965" cy="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4CCD8244-F1F0-7A4D-93B4-D6330E02F2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49" r="14099" b="12904"/>
          <a:stretch/>
        </p:blipFill>
        <p:spPr>
          <a:xfrm>
            <a:off x="1118591" y="-707131"/>
            <a:ext cx="9418881" cy="5917354"/>
          </a:xfrm>
          <a:prstGeom prst="rect">
            <a:avLst/>
          </a:prstGeom>
        </p:spPr>
      </p:pic>
      <p:pic>
        <p:nvPicPr>
          <p:cNvPr id="42" name="Picture 41" descr="Chart&#10;&#10;Description automatically generated">
            <a:extLst>
              <a:ext uri="{FF2B5EF4-FFF2-40B4-BE49-F238E27FC236}">
                <a16:creationId xmlns:a16="http://schemas.microsoft.com/office/drawing/2014/main" id="{DF05CC16-A440-1844-9071-E8FE679ADC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96" r="14039" b="11442"/>
          <a:stretch/>
        </p:blipFill>
        <p:spPr>
          <a:xfrm>
            <a:off x="1896549" y="-948738"/>
            <a:ext cx="8640923" cy="601662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BF6AF85-EE8C-CF48-A96B-784F67C5DF74}"/>
              </a:ext>
            </a:extLst>
          </p:cNvPr>
          <p:cNvGraphicFramePr>
            <a:graphicFrameLocks noGrp="1"/>
          </p:cNvGraphicFramePr>
          <p:nvPr/>
        </p:nvGraphicFramePr>
        <p:xfrm>
          <a:off x="176690" y="6105948"/>
          <a:ext cx="10515600" cy="6394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4584">
                  <a:extLst>
                    <a:ext uri="{9D8B030D-6E8A-4147-A177-3AD203B41FA5}">
                      <a16:colId xmlns:a16="http://schemas.microsoft.com/office/drawing/2014/main" val="3313669673"/>
                    </a:ext>
                  </a:extLst>
                </a:gridCol>
                <a:gridCol w="2514244">
                  <a:extLst>
                    <a:ext uri="{9D8B030D-6E8A-4147-A177-3AD203B41FA5}">
                      <a16:colId xmlns:a16="http://schemas.microsoft.com/office/drawing/2014/main" val="3078201043"/>
                    </a:ext>
                  </a:extLst>
                </a:gridCol>
                <a:gridCol w="1637944">
                  <a:extLst>
                    <a:ext uri="{9D8B030D-6E8A-4147-A177-3AD203B41FA5}">
                      <a16:colId xmlns:a16="http://schemas.microsoft.com/office/drawing/2014/main" val="1458060560"/>
                    </a:ext>
                  </a:extLst>
                </a:gridCol>
                <a:gridCol w="1662513">
                  <a:extLst>
                    <a:ext uri="{9D8B030D-6E8A-4147-A177-3AD203B41FA5}">
                      <a16:colId xmlns:a16="http://schemas.microsoft.com/office/drawing/2014/main" val="3317984002"/>
                    </a:ext>
                  </a:extLst>
                </a:gridCol>
                <a:gridCol w="2776315">
                  <a:extLst>
                    <a:ext uri="{9D8B030D-6E8A-4147-A177-3AD203B41FA5}">
                      <a16:colId xmlns:a16="http://schemas.microsoft.com/office/drawing/2014/main" val="2020539600"/>
                    </a:ext>
                  </a:extLst>
                </a:gridCol>
              </a:tblGrid>
              <a:tr h="357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Flight Legs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Time Span (hh:mm:ss) UTC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Time Span (SFM)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Average Altitude (m)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Average Temperature (degrees C)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extLst>
                  <a:ext uri="{0D108BD9-81ED-4DB2-BD59-A6C34878D82A}">
                    <a16:rowId xmlns:a16="http://schemas.microsoft.com/office/drawing/2014/main" val="4013699120"/>
                  </a:ext>
                </a:extLst>
              </a:tr>
              <a:tr h="28147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Flight Leg 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16:09:00-16:17:00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58140-58619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10032 (+/- 10)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-32.62 (+/- 1.5)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extLst>
                  <a:ext uri="{0D108BD9-81ED-4DB2-BD59-A6C34878D82A}">
                    <a16:rowId xmlns:a16="http://schemas.microsoft.com/office/drawing/2014/main" val="897238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250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111770DC-A26D-EC47-939A-A50A022398BA}"/>
              </a:ext>
            </a:extLst>
          </p:cNvPr>
          <p:cNvGrpSpPr/>
          <p:nvPr/>
        </p:nvGrpSpPr>
        <p:grpSpPr>
          <a:xfrm>
            <a:off x="333186" y="-22690"/>
            <a:ext cx="11753295" cy="6903379"/>
            <a:chOff x="333186" y="-22690"/>
            <a:chExt cx="11753295" cy="690337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F7F815A-81BA-EE4D-A5B8-E0A42C2E900C}"/>
                </a:ext>
              </a:extLst>
            </p:cNvPr>
            <p:cNvGrpSpPr/>
            <p:nvPr/>
          </p:nvGrpSpPr>
          <p:grpSpPr>
            <a:xfrm>
              <a:off x="333186" y="-22690"/>
              <a:ext cx="11753295" cy="6903379"/>
              <a:chOff x="318437" y="-1"/>
              <a:chExt cx="11753295" cy="6903379"/>
            </a:xfrm>
          </p:grpSpPr>
          <p:pic>
            <p:nvPicPr>
              <p:cNvPr id="8" name="Picture 7" descr="Chart, map&#10;&#10;Description automatically generated">
                <a:extLst>
                  <a:ext uri="{FF2B5EF4-FFF2-40B4-BE49-F238E27FC236}">
                    <a16:creationId xmlns:a16="http://schemas.microsoft.com/office/drawing/2014/main" id="{1548BBD5-825F-D14F-B3C7-03B162857E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6197" r="14952" b="2746"/>
              <a:stretch/>
            </p:blipFill>
            <p:spPr>
              <a:xfrm>
                <a:off x="318437" y="347353"/>
                <a:ext cx="3083844" cy="3081647"/>
              </a:xfrm>
              <a:prstGeom prst="rect">
                <a:avLst/>
              </a:prstGeom>
            </p:spPr>
          </p:pic>
          <p:pic>
            <p:nvPicPr>
              <p:cNvPr id="10" name="Picture 9" descr="Chart, map&#10;&#10;Description automatically generated">
                <a:extLst>
                  <a:ext uri="{FF2B5EF4-FFF2-40B4-BE49-F238E27FC236}">
                    <a16:creationId xmlns:a16="http://schemas.microsoft.com/office/drawing/2014/main" id="{3E98C349-1A97-4343-B350-6063C85EEE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6197" r="14953" b="2746"/>
              <a:stretch/>
            </p:blipFill>
            <p:spPr>
              <a:xfrm>
                <a:off x="3913692" y="347353"/>
                <a:ext cx="3083844" cy="3081647"/>
              </a:xfrm>
              <a:prstGeom prst="rect">
                <a:avLst/>
              </a:prstGeom>
            </p:spPr>
          </p:pic>
          <p:pic>
            <p:nvPicPr>
              <p:cNvPr id="12" name="Picture 11" descr="Map&#10;&#10;Description automatically generated">
                <a:extLst>
                  <a:ext uri="{FF2B5EF4-FFF2-40B4-BE49-F238E27FC236}">
                    <a16:creationId xmlns:a16="http://schemas.microsoft.com/office/drawing/2014/main" id="{F7372409-F9E6-334F-9746-1D010E2F5B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6197" r="14953" b="2746"/>
              <a:stretch/>
            </p:blipFill>
            <p:spPr>
              <a:xfrm>
                <a:off x="7508947" y="347353"/>
                <a:ext cx="3083844" cy="3081647"/>
              </a:xfrm>
              <a:prstGeom prst="rect">
                <a:avLst/>
              </a:prstGeom>
            </p:spPr>
          </p:pic>
          <p:pic>
            <p:nvPicPr>
              <p:cNvPr id="14" name="Picture 13" descr="Chart, map&#10;&#10;Description automatically generated">
                <a:extLst>
                  <a:ext uri="{FF2B5EF4-FFF2-40B4-BE49-F238E27FC236}">
                    <a16:creationId xmlns:a16="http://schemas.microsoft.com/office/drawing/2014/main" id="{D853832B-9B15-D74D-8B0E-B54FC766A3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6197" r="14953" b="2746"/>
              <a:stretch/>
            </p:blipFill>
            <p:spPr>
              <a:xfrm>
                <a:off x="2074887" y="3776353"/>
                <a:ext cx="3083844" cy="3081647"/>
              </a:xfrm>
              <a:prstGeom prst="rect">
                <a:avLst/>
              </a:prstGeom>
            </p:spPr>
          </p:pic>
          <p:pic>
            <p:nvPicPr>
              <p:cNvPr id="16" name="Picture 15" descr="Map&#10;&#10;Description automatically generated">
                <a:extLst>
                  <a:ext uri="{FF2B5EF4-FFF2-40B4-BE49-F238E27FC236}">
                    <a16:creationId xmlns:a16="http://schemas.microsoft.com/office/drawing/2014/main" id="{522E7E7A-99B2-8346-89CB-FDB3B6A87B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6197" r="14953" b="2746"/>
              <a:stretch/>
            </p:blipFill>
            <p:spPr>
              <a:xfrm>
                <a:off x="5738860" y="3776353"/>
                <a:ext cx="3083844" cy="3081647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EDE51E1-F5EA-924E-85BA-A1CBB596438F}"/>
                  </a:ext>
                </a:extLst>
              </p:cNvPr>
              <p:cNvSpPr txBox="1"/>
              <p:nvPr/>
            </p:nvSpPr>
            <p:spPr>
              <a:xfrm>
                <a:off x="318437" y="40994"/>
                <a:ext cx="3083844" cy="28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(a) – FL1: 15:51:15 - 16:01:00 UTC </a:t>
                </a:r>
              </a:p>
            </p:txBody>
          </p:sp>
          <p:pic>
            <p:nvPicPr>
              <p:cNvPr id="20" name="Picture 19" descr="A picture containing diagram&#10;&#10;Description automatically generated">
                <a:extLst>
                  <a:ext uri="{FF2B5EF4-FFF2-40B4-BE49-F238E27FC236}">
                    <a16:creationId xmlns:a16="http://schemas.microsoft.com/office/drawing/2014/main" id="{959C62AB-58D0-F043-B0D3-A6DC0B94E2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89098" t="4377" r="1558" b="38129"/>
              <a:stretch/>
            </p:blipFill>
            <p:spPr>
              <a:xfrm>
                <a:off x="10869561" y="-1"/>
                <a:ext cx="1202171" cy="6903379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7F4A7B1-17C2-0B45-857D-BEC63DE1795D}"/>
                  </a:ext>
                </a:extLst>
              </p:cNvPr>
              <p:cNvSpPr txBox="1"/>
              <p:nvPr/>
            </p:nvSpPr>
            <p:spPr>
              <a:xfrm>
                <a:off x="3913692" y="40994"/>
                <a:ext cx="3083844" cy="28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(b) – FL2: 16:02:00 - 16:07:00 UTC 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AAF1975-6B79-A643-AE15-7CBE7FF39F7D}"/>
                  </a:ext>
                </a:extLst>
              </p:cNvPr>
              <p:cNvSpPr txBox="1"/>
              <p:nvPr/>
            </p:nvSpPr>
            <p:spPr>
              <a:xfrm>
                <a:off x="7508947" y="40994"/>
                <a:ext cx="3083844" cy="28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(c) – FL3: 16:09:00 - 16:17:00 UTC 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4639073-A428-E74D-B4A4-469D3F47232B}"/>
                  </a:ext>
                </a:extLst>
              </p:cNvPr>
              <p:cNvSpPr txBox="1"/>
              <p:nvPr/>
            </p:nvSpPr>
            <p:spPr>
              <a:xfrm>
                <a:off x="2074887" y="3491345"/>
                <a:ext cx="3083844" cy="28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(d) – FL4: 16:21:30 - 16:27:00 UTC 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1492ECD-00AC-E640-B9CB-BBE73A90F8F8}"/>
                  </a:ext>
                </a:extLst>
              </p:cNvPr>
              <p:cNvSpPr txBox="1"/>
              <p:nvPr/>
            </p:nvSpPr>
            <p:spPr>
              <a:xfrm>
                <a:off x="5738860" y="3495798"/>
                <a:ext cx="3083844" cy="28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(e) – FL5: 16:40:00 - 16:46:00 UTC 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5FDB312-118D-AD4A-A265-E3DCAD5447CC}"/>
                  </a:ext>
                </a:extLst>
              </p:cNvPr>
              <p:cNvSpPr txBox="1"/>
              <p:nvPr/>
            </p:nvSpPr>
            <p:spPr>
              <a:xfrm>
                <a:off x="318437" y="3213556"/>
                <a:ext cx="308384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KMLB: 16:02:01 UTC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B180AF2-3996-624F-B04D-78C1DC6DA25A}"/>
                  </a:ext>
                </a:extLst>
              </p:cNvPr>
              <p:cNvSpPr txBox="1"/>
              <p:nvPr/>
            </p:nvSpPr>
            <p:spPr>
              <a:xfrm>
                <a:off x="3913692" y="3213556"/>
                <a:ext cx="308384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KMLB: 16:07:52 UTC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1053E2C-D167-284C-9177-FF56494A39DB}"/>
                  </a:ext>
                </a:extLst>
              </p:cNvPr>
              <p:cNvSpPr txBox="1"/>
              <p:nvPr/>
            </p:nvSpPr>
            <p:spPr>
              <a:xfrm>
                <a:off x="7513871" y="3213556"/>
                <a:ext cx="308384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KMLB: 16:19:25 UTC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E307D59-1F5B-354E-A433-63D4DE5C004A}"/>
                  </a:ext>
                </a:extLst>
              </p:cNvPr>
              <p:cNvSpPr txBox="1"/>
              <p:nvPr/>
            </p:nvSpPr>
            <p:spPr>
              <a:xfrm>
                <a:off x="2074887" y="6640509"/>
                <a:ext cx="308384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KMLB: 16:28:16 UTC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0F77710-7237-1942-8CC7-61BEA2A15E31}"/>
                  </a:ext>
                </a:extLst>
              </p:cNvPr>
              <p:cNvSpPr txBox="1"/>
              <p:nvPr/>
            </p:nvSpPr>
            <p:spPr>
              <a:xfrm>
                <a:off x="5738860" y="6640509"/>
                <a:ext cx="308384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KMLB: 16:50:03 UTC</a:t>
                </a: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720AA11-65AC-1B45-9B0A-2B0CF3D8FFDB}"/>
                </a:ext>
              </a:extLst>
            </p:cNvPr>
            <p:cNvSpPr/>
            <p:nvPr/>
          </p:nvSpPr>
          <p:spPr>
            <a:xfrm>
              <a:off x="1674160" y="2084294"/>
              <a:ext cx="100853" cy="9412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80640F9-6BFB-A646-9C53-D2E42BC121A7}"/>
                </a:ext>
              </a:extLst>
            </p:cNvPr>
            <p:cNvSpPr/>
            <p:nvPr/>
          </p:nvSpPr>
          <p:spPr>
            <a:xfrm>
              <a:off x="5032283" y="790050"/>
              <a:ext cx="100853" cy="9412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4C3D88A-85F8-B74D-B396-89F263F8BB87}"/>
                </a:ext>
              </a:extLst>
            </p:cNvPr>
            <p:cNvSpPr/>
            <p:nvPr/>
          </p:nvSpPr>
          <p:spPr>
            <a:xfrm>
              <a:off x="8727987" y="2178423"/>
              <a:ext cx="100853" cy="9412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791DCCD-E556-8C4B-9B03-8C12916A663C}"/>
                </a:ext>
              </a:extLst>
            </p:cNvPr>
            <p:cNvSpPr/>
            <p:nvPr/>
          </p:nvSpPr>
          <p:spPr>
            <a:xfrm>
              <a:off x="2992813" y="3944543"/>
              <a:ext cx="100853" cy="9412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F13A7CE-C054-3541-BFAE-73CDF3BD5F82}"/>
                </a:ext>
              </a:extLst>
            </p:cNvPr>
            <p:cNvSpPr/>
            <p:nvPr/>
          </p:nvSpPr>
          <p:spPr>
            <a:xfrm>
              <a:off x="6870049" y="4728585"/>
              <a:ext cx="100853" cy="9412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62389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2856687D-22B8-3E40-B322-717A889D46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62" r="2830" b="5903"/>
          <a:stretch/>
        </p:blipFill>
        <p:spPr>
          <a:xfrm>
            <a:off x="0" y="506740"/>
            <a:ext cx="10205964" cy="5233480"/>
          </a:xfrm>
          <a:prstGeom prst="rect">
            <a:avLst/>
          </a:prstGeom>
        </p:spPr>
      </p:pic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0F45B35D-1BF2-5C49-9A94-DF79E0D9D5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88" r="10870"/>
          <a:stretch/>
        </p:blipFill>
        <p:spPr>
          <a:xfrm>
            <a:off x="-2875" y="-196770"/>
            <a:ext cx="690938" cy="6782766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2F30E503-B8BD-674C-82AB-C703161116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52"/>
          <a:stretch/>
        </p:blipFill>
        <p:spPr>
          <a:xfrm>
            <a:off x="10205964" y="-210312"/>
            <a:ext cx="1314865" cy="6793992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68C40380-DF80-524E-B263-CF2AABC710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013" r="14048" b="28417"/>
          <a:stretch/>
        </p:blipFill>
        <p:spPr>
          <a:xfrm>
            <a:off x="-335666" y="1828800"/>
            <a:ext cx="10541631" cy="2824223"/>
          </a:xfrm>
          <a:prstGeom prst="rect">
            <a:avLst/>
          </a:prstGeom>
        </p:spPr>
      </p:pic>
      <p:pic>
        <p:nvPicPr>
          <p:cNvPr id="13" name="Picture 12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08E1E52A-CA8F-5E4A-AF07-E3D879BC5B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901"/>
          <a:stretch/>
        </p:blipFill>
        <p:spPr>
          <a:xfrm>
            <a:off x="11141283" y="-211064"/>
            <a:ext cx="1050717" cy="679399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15A8D9-C5E8-0D42-9D4F-9BAFD254C5F8}"/>
              </a:ext>
            </a:extLst>
          </p:cNvPr>
          <p:cNvCxnSpPr>
            <a:cxnSpLocks/>
          </p:cNvCxnSpPr>
          <p:nvPr/>
        </p:nvCxnSpPr>
        <p:spPr>
          <a:xfrm flipH="1">
            <a:off x="2046315" y="2581154"/>
            <a:ext cx="8159649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4" name="Picture 13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4CCD8244-F1F0-7A4D-93B4-D6330E02F2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49" r="14099" b="12904"/>
          <a:stretch/>
        </p:blipFill>
        <p:spPr>
          <a:xfrm>
            <a:off x="787083" y="-196769"/>
            <a:ext cx="9418881" cy="591735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CC7692-9B16-3C42-8A9D-F02521ADD138}"/>
              </a:ext>
            </a:extLst>
          </p:cNvPr>
          <p:cNvCxnSpPr>
            <a:cxnSpLocks/>
          </p:cNvCxnSpPr>
          <p:nvPr/>
        </p:nvCxnSpPr>
        <p:spPr>
          <a:xfrm flipH="1">
            <a:off x="451413" y="4452252"/>
            <a:ext cx="9754551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EC4987B-B31C-B14C-B1F5-5D707AA6CB75}"/>
              </a:ext>
            </a:extLst>
          </p:cNvPr>
          <p:cNvCxnSpPr/>
          <p:nvPr/>
        </p:nvCxnSpPr>
        <p:spPr>
          <a:xfrm>
            <a:off x="1401289" y="5730404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1581D9-B79A-EC44-B112-77C19DC81C7A}"/>
              </a:ext>
            </a:extLst>
          </p:cNvPr>
          <p:cNvCxnSpPr/>
          <p:nvPr/>
        </p:nvCxnSpPr>
        <p:spPr>
          <a:xfrm>
            <a:off x="2797872" y="5740224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2CDCFA-ABAD-9844-80A4-6D531380A1A7}"/>
              </a:ext>
            </a:extLst>
          </p:cNvPr>
          <p:cNvCxnSpPr>
            <a:cxnSpLocks/>
          </p:cNvCxnSpPr>
          <p:nvPr/>
        </p:nvCxnSpPr>
        <p:spPr>
          <a:xfrm>
            <a:off x="0" y="5876226"/>
            <a:ext cx="102059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8AE0507-8579-BA48-BC58-514AABB1A13F}"/>
              </a:ext>
            </a:extLst>
          </p:cNvPr>
          <p:cNvCxnSpPr/>
          <p:nvPr/>
        </p:nvCxnSpPr>
        <p:spPr>
          <a:xfrm>
            <a:off x="4191958" y="5740224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F555A4-1DC5-FC42-9225-25D5ACC60046}"/>
              </a:ext>
            </a:extLst>
          </p:cNvPr>
          <p:cNvCxnSpPr/>
          <p:nvPr/>
        </p:nvCxnSpPr>
        <p:spPr>
          <a:xfrm>
            <a:off x="5586043" y="5740224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6EA38A7-47F0-BD4F-92F8-BCD413FD9C7F}"/>
              </a:ext>
            </a:extLst>
          </p:cNvPr>
          <p:cNvCxnSpPr/>
          <p:nvPr/>
        </p:nvCxnSpPr>
        <p:spPr>
          <a:xfrm>
            <a:off x="6980128" y="5740224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DDA49E8-F438-9A4C-BBE1-F45C25EC31DB}"/>
              </a:ext>
            </a:extLst>
          </p:cNvPr>
          <p:cNvCxnSpPr/>
          <p:nvPr/>
        </p:nvCxnSpPr>
        <p:spPr>
          <a:xfrm>
            <a:off x="8366718" y="5740224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07DC660-4AC9-4245-BA7C-BEF8C40FB4A0}"/>
              </a:ext>
            </a:extLst>
          </p:cNvPr>
          <p:cNvCxnSpPr/>
          <p:nvPr/>
        </p:nvCxnSpPr>
        <p:spPr>
          <a:xfrm>
            <a:off x="9760804" y="5740224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B59431A-DA4D-B646-BEEE-9F4F8B12E03D}"/>
              </a:ext>
            </a:extLst>
          </p:cNvPr>
          <p:cNvSpPr txBox="1"/>
          <p:nvPr/>
        </p:nvSpPr>
        <p:spPr>
          <a:xfrm>
            <a:off x="1230409" y="597736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091C5A-024E-9B43-BD67-596D6A5D7137}"/>
              </a:ext>
            </a:extLst>
          </p:cNvPr>
          <p:cNvSpPr txBox="1"/>
          <p:nvPr/>
        </p:nvSpPr>
        <p:spPr>
          <a:xfrm>
            <a:off x="2624493" y="597736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9B0B80-31F9-FE45-BCA2-9255CD0A5FAC}"/>
              </a:ext>
            </a:extLst>
          </p:cNvPr>
          <p:cNvSpPr txBox="1"/>
          <p:nvPr/>
        </p:nvSpPr>
        <p:spPr>
          <a:xfrm>
            <a:off x="4013582" y="597736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E5DF61-565F-154B-9034-20B05E685E38}"/>
              </a:ext>
            </a:extLst>
          </p:cNvPr>
          <p:cNvSpPr txBox="1"/>
          <p:nvPr/>
        </p:nvSpPr>
        <p:spPr>
          <a:xfrm>
            <a:off x="5415163" y="597736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7DE9526-1F4C-AA49-A3B7-B9FE46FFF3D6}"/>
              </a:ext>
            </a:extLst>
          </p:cNvPr>
          <p:cNvSpPr txBox="1"/>
          <p:nvPr/>
        </p:nvSpPr>
        <p:spPr>
          <a:xfrm>
            <a:off x="6808798" y="598718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78E220-2A30-C342-AED3-24F9F6118A73}"/>
              </a:ext>
            </a:extLst>
          </p:cNvPr>
          <p:cNvSpPr txBox="1"/>
          <p:nvPr/>
        </p:nvSpPr>
        <p:spPr>
          <a:xfrm>
            <a:off x="8195838" y="598946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063212-BD45-A24D-A157-E9E63C5CF839}"/>
              </a:ext>
            </a:extLst>
          </p:cNvPr>
          <p:cNvSpPr txBox="1"/>
          <p:nvPr/>
        </p:nvSpPr>
        <p:spPr>
          <a:xfrm>
            <a:off x="9589799" y="599164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70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DB5802-45E7-C440-9D9E-2B1D9E0B4913}"/>
              </a:ext>
            </a:extLst>
          </p:cNvPr>
          <p:cNvSpPr txBox="1"/>
          <p:nvPr/>
        </p:nvSpPr>
        <p:spPr>
          <a:xfrm>
            <a:off x="4510993" y="6243883"/>
            <a:ext cx="118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Distance (km)</a:t>
            </a:r>
          </a:p>
        </p:txBody>
      </p:sp>
      <p:pic>
        <p:nvPicPr>
          <p:cNvPr id="39" name="Picture 3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C5D7F0C-D999-D841-B154-C061879368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346" t="38850" r="73833" b="60663"/>
          <a:stretch/>
        </p:blipFill>
        <p:spPr>
          <a:xfrm>
            <a:off x="9459306" y="6557572"/>
            <a:ext cx="431315" cy="4571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EB2585A-7801-5B4E-9E4A-1BB4EAAD52EF}"/>
              </a:ext>
            </a:extLst>
          </p:cNvPr>
          <p:cNvSpPr txBox="1"/>
          <p:nvPr/>
        </p:nvSpPr>
        <p:spPr>
          <a:xfrm>
            <a:off x="9890621" y="6441931"/>
            <a:ext cx="2132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Aircraft Flight Track &amp; Direction</a:t>
            </a:r>
          </a:p>
        </p:txBody>
      </p:sp>
      <p:sp>
        <p:nvSpPr>
          <p:cNvPr id="41" name="Frame 40">
            <a:extLst>
              <a:ext uri="{FF2B5EF4-FFF2-40B4-BE49-F238E27FC236}">
                <a16:creationId xmlns:a16="http://schemas.microsoft.com/office/drawing/2014/main" id="{E5AAC8E9-EE23-9D4A-B9F8-24A331252DCE}"/>
              </a:ext>
            </a:extLst>
          </p:cNvPr>
          <p:cNvSpPr/>
          <p:nvPr/>
        </p:nvSpPr>
        <p:spPr>
          <a:xfrm>
            <a:off x="9324311" y="6441931"/>
            <a:ext cx="2698625" cy="276999"/>
          </a:xfrm>
          <a:prstGeom prst="fra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A4CABC-40B8-8644-9B4F-8D726DCA49B9}"/>
              </a:ext>
            </a:extLst>
          </p:cNvPr>
          <p:cNvSpPr txBox="1"/>
          <p:nvPr/>
        </p:nvSpPr>
        <p:spPr>
          <a:xfrm>
            <a:off x="4283869" y="42468"/>
            <a:ext cx="3669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Flight Leg 3: 16:09:00 – 16:17:00 UTC</a:t>
            </a:r>
          </a:p>
        </p:txBody>
      </p:sp>
    </p:spTree>
    <p:extLst>
      <p:ext uri="{BB962C8B-B14F-4D97-AF65-F5344CB8AC3E}">
        <p14:creationId xmlns:p14="http://schemas.microsoft.com/office/powerpoint/2010/main" val="25769381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2CCB2-5DB4-4342-853F-E7AA98521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/>
          </a:bodyPr>
          <a:lstStyle/>
          <a:p>
            <a:r>
              <a:rPr lang="en-US" dirty="0"/>
              <a:t>Flight Leg 4</a:t>
            </a:r>
            <a:br>
              <a:rPr lang="en-US" dirty="0"/>
            </a:br>
            <a:r>
              <a:rPr lang="en-US" sz="2000" dirty="0"/>
              <a:t>16:21:30 – 16:27:00 UTC </a:t>
            </a:r>
          </a:p>
        </p:txBody>
      </p:sp>
      <p:pic>
        <p:nvPicPr>
          <p:cNvPr id="4" name="Picture 3" descr="A screen shot of a video game&#10;&#10;Description automatically generated">
            <a:extLst>
              <a:ext uri="{FF2B5EF4-FFF2-40B4-BE49-F238E27FC236}">
                <a16:creationId xmlns:a16="http://schemas.microsoft.com/office/drawing/2014/main" id="{52130D38-957E-B846-A9C5-4D327FE0CF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14" r="44894" b="3939"/>
          <a:stretch/>
        </p:blipFill>
        <p:spPr>
          <a:xfrm>
            <a:off x="3632519" y="-1"/>
            <a:ext cx="7652797" cy="686027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380B4A1-8C64-7142-B647-A1AC7C684CB9}"/>
              </a:ext>
            </a:extLst>
          </p:cNvPr>
          <p:cNvCxnSpPr>
            <a:cxnSpLocks/>
          </p:cNvCxnSpPr>
          <p:nvPr/>
        </p:nvCxnSpPr>
        <p:spPr>
          <a:xfrm>
            <a:off x="5981075" y="1071797"/>
            <a:ext cx="389745" cy="374004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F309F1-D140-B94D-ABDF-F81E1C4DE723}"/>
              </a:ext>
            </a:extLst>
          </p:cNvPr>
          <p:cNvCxnSpPr>
            <a:cxnSpLocks/>
          </p:cNvCxnSpPr>
          <p:nvPr/>
        </p:nvCxnSpPr>
        <p:spPr>
          <a:xfrm flipH="1">
            <a:off x="10384237" y="4126315"/>
            <a:ext cx="375307" cy="0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8946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33B54EAB-B3F3-DC40-8607-E204D0B7E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34" r="2722" b="6405"/>
          <a:stretch/>
        </p:blipFill>
        <p:spPr>
          <a:xfrm>
            <a:off x="0" y="520861"/>
            <a:ext cx="10238936" cy="5213062"/>
          </a:xfrm>
          <a:prstGeom prst="rect">
            <a:avLst/>
          </a:prstGeom>
        </p:spPr>
      </p:pic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84980148-725D-C54F-B5EA-609CB2EB6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88" r="10870"/>
          <a:stretch/>
        </p:blipFill>
        <p:spPr>
          <a:xfrm>
            <a:off x="0" y="-191330"/>
            <a:ext cx="690938" cy="6782766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CAE74649-642D-8649-B3D4-39ABF1495D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79"/>
          <a:stretch/>
        </p:blipFill>
        <p:spPr>
          <a:xfrm>
            <a:off x="10238936" y="-191330"/>
            <a:ext cx="1200003" cy="6784848"/>
          </a:xfrm>
          <a:prstGeom prst="rect">
            <a:avLst/>
          </a:prstGeom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5610B37C-A615-0A40-91B0-F9975C6FFA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57" t="21586" r="14278" b="19388"/>
          <a:stretch/>
        </p:blipFill>
        <p:spPr>
          <a:xfrm>
            <a:off x="3333509" y="1273214"/>
            <a:ext cx="6905428" cy="4004841"/>
          </a:xfrm>
          <a:prstGeom prst="rect">
            <a:avLst/>
          </a:prstGeom>
        </p:spPr>
      </p:pic>
      <p:pic>
        <p:nvPicPr>
          <p:cNvPr id="18" name="Picture 17" descr="A picture containing chart&#10;&#10;Description automatically generated">
            <a:extLst>
              <a:ext uri="{FF2B5EF4-FFF2-40B4-BE49-F238E27FC236}">
                <a16:creationId xmlns:a16="http://schemas.microsoft.com/office/drawing/2014/main" id="{E6C5BE04-778C-1C47-A259-ED976DB62F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879"/>
          <a:stretch/>
        </p:blipFill>
        <p:spPr>
          <a:xfrm>
            <a:off x="11088546" y="-191330"/>
            <a:ext cx="1186839" cy="6784848"/>
          </a:xfrm>
          <a:prstGeom prst="rect">
            <a:avLst/>
          </a:prstGeom>
        </p:spPr>
      </p:pic>
      <p:pic>
        <p:nvPicPr>
          <p:cNvPr id="19" name="Picture 18" descr="A picture containing chart&#10;&#10;Description automatically generated">
            <a:extLst>
              <a:ext uri="{FF2B5EF4-FFF2-40B4-BE49-F238E27FC236}">
                <a16:creationId xmlns:a16="http://schemas.microsoft.com/office/drawing/2014/main" id="{11FF9381-6887-3841-934D-32D77CAFC0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159" r="14121"/>
          <a:stretch/>
        </p:blipFill>
        <p:spPr>
          <a:xfrm>
            <a:off x="3460830" y="-193412"/>
            <a:ext cx="6791271" cy="6784848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0EC69BA-30E1-B34D-9CE1-BD2D649E4563}"/>
              </a:ext>
            </a:extLst>
          </p:cNvPr>
          <p:cNvCxnSpPr>
            <a:cxnSpLocks/>
          </p:cNvCxnSpPr>
          <p:nvPr/>
        </p:nvCxnSpPr>
        <p:spPr>
          <a:xfrm>
            <a:off x="3692324" y="2615879"/>
            <a:ext cx="6559777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DCC9A4-C6A1-914F-98B8-AD4AE8826F97}"/>
              </a:ext>
            </a:extLst>
          </p:cNvPr>
          <p:cNvCxnSpPr>
            <a:cxnSpLocks/>
          </p:cNvCxnSpPr>
          <p:nvPr/>
        </p:nvCxnSpPr>
        <p:spPr>
          <a:xfrm flipH="1">
            <a:off x="451413" y="4023989"/>
            <a:ext cx="9800689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C0934C-F10F-4E4A-946C-94622E8BBBCA}"/>
              </a:ext>
            </a:extLst>
          </p:cNvPr>
          <p:cNvCxnSpPr/>
          <p:nvPr/>
        </p:nvCxnSpPr>
        <p:spPr>
          <a:xfrm>
            <a:off x="1231465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BF3FDAF-882D-8A46-B90C-04E2541A9CE2}"/>
              </a:ext>
            </a:extLst>
          </p:cNvPr>
          <p:cNvCxnSpPr>
            <a:cxnSpLocks/>
          </p:cNvCxnSpPr>
          <p:nvPr/>
        </p:nvCxnSpPr>
        <p:spPr>
          <a:xfrm>
            <a:off x="13165" y="5874750"/>
            <a:ext cx="1023893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8BD491F-28FA-854A-AA57-DE175BB5B231}"/>
              </a:ext>
            </a:extLst>
          </p:cNvPr>
          <p:cNvCxnSpPr/>
          <p:nvPr/>
        </p:nvCxnSpPr>
        <p:spPr>
          <a:xfrm>
            <a:off x="2457291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6B6A194-9DD5-EA4F-B6A1-54225E837607}"/>
              </a:ext>
            </a:extLst>
          </p:cNvPr>
          <p:cNvCxnSpPr/>
          <p:nvPr/>
        </p:nvCxnSpPr>
        <p:spPr>
          <a:xfrm>
            <a:off x="3692324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7BF25BB-257F-2E47-8836-D00FCF7737ED}"/>
              </a:ext>
            </a:extLst>
          </p:cNvPr>
          <p:cNvCxnSpPr/>
          <p:nvPr/>
        </p:nvCxnSpPr>
        <p:spPr>
          <a:xfrm>
            <a:off x="4886345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49F57B9-CDF3-E74A-B572-71C60CE079CC}"/>
              </a:ext>
            </a:extLst>
          </p:cNvPr>
          <p:cNvCxnSpPr/>
          <p:nvPr/>
        </p:nvCxnSpPr>
        <p:spPr>
          <a:xfrm>
            <a:off x="6101569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2A9CC12-E023-F548-9788-B04FCCD9DC2F}"/>
              </a:ext>
            </a:extLst>
          </p:cNvPr>
          <p:cNvCxnSpPr/>
          <p:nvPr/>
        </p:nvCxnSpPr>
        <p:spPr>
          <a:xfrm>
            <a:off x="7327395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FB8E7B4-F103-1B4E-8F45-07E142379753}"/>
              </a:ext>
            </a:extLst>
          </p:cNvPr>
          <p:cNvCxnSpPr/>
          <p:nvPr/>
        </p:nvCxnSpPr>
        <p:spPr>
          <a:xfrm>
            <a:off x="8553221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6C6B2C6-1D7B-544D-A5DD-95696CB5D654}"/>
              </a:ext>
            </a:extLst>
          </p:cNvPr>
          <p:cNvCxnSpPr/>
          <p:nvPr/>
        </p:nvCxnSpPr>
        <p:spPr>
          <a:xfrm>
            <a:off x="9771096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1A1D0D0-DD96-4541-825F-A1A7D58CA5FC}"/>
              </a:ext>
            </a:extLst>
          </p:cNvPr>
          <p:cNvSpPr txBox="1"/>
          <p:nvPr/>
        </p:nvSpPr>
        <p:spPr>
          <a:xfrm>
            <a:off x="1060585" y="596532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CE44643-9BF6-6848-A11D-41F6ADFCCA27}"/>
              </a:ext>
            </a:extLst>
          </p:cNvPr>
          <p:cNvSpPr txBox="1"/>
          <p:nvPr/>
        </p:nvSpPr>
        <p:spPr>
          <a:xfrm>
            <a:off x="2286411" y="596532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B276446-2248-FF4C-B40F-9750AF68CA40}"/>
              </a:ext>
            </a:extLst>
          </p:cNvPr>
          <p:cNvSpPr txBox="1"/>
          <p:nvPr/>
        </p:nvSpPr>
        <p:spPr>
          <a:xfrm>
            <a:off x="3521444" y="596532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A473604-873D-5247-9017-44AEF1D938F2}"/>
              </a:ext>
            </a:extLst>
          </p:cNvPr>
          <p:cNvSpPr txBox="1"/>
          <p:nvPr/>
        </p:nvSpPr>
        <p:spPr>
          <a:xfrm>
            <a:off x="4712815" y="596046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5318DB1-C14D-2A4D-9BDF-9A51E14E068D}"/>
              </a:ext>
            </a:extLst>
          </p:cNvPr>
          <p:cNvSpPr txBox="1"/>
          <p:nvPr/>
        </p:nvSpPr>
        <p:spPr>
          <a:xfrm>
            <a:off x="5930689" y="596532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A54C502-9845-AA49-AE5A-87D6CBD3BE7B}"/>
              </a:ext>
            </a:extLst>
          </p:cNvPr>
          <p:cNvSpPr txBox="1"/>
          <p:nvPr/>
        </p:nvSpPr>
        <p:spPr>
          <a:xfrm>
            <a:off x="7156515" y="595873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E3A2FC-551D-A543-90D9-FEF4585B0630}"/>
              </a:ext>
            </a:extLst>
          </p:cNvPr>
          <p:cNvSpPr txBox="1"/>
          <p:nvPr/>
        </p:nvSpPr>
        <p:spPr>
          <a:xfrm>
            <a:off x="8382341" y="596371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70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5FDBD0A-787C-1047-9AC7-008E1558F357}"/>
              </a:ext>
            </a:extLst>
          </p:cNvPr>
          <p:cNvSpPr txBox="1"/>
          <p:nvPr/>
        </p:nvSpPr>
        <p:spPr>
          <a:xfrm>
            <a:off x="9608167" y="596543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6FD145F-216D-494A-ABE5-DD1CFAB341FB}"/>
              </a:ext>
            </a:extLst>
          </p:cNvPr>
          <p:cNvSpPr txBox="1"/>
          <p:nvPr/>
        </p:nvSpPr>
        <p:spPr>
          <a:xfrm>
            <a:off x="4540644" y="6242323"/>
            <a:ext cx="118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Distance (km)</a:t>
            </a:r>
          </a:p>
        </p:txBody>
      </p:sp>
      <p:pic>
        <p:nvPicPr>
          <p:cNvPr id="46" name="Picture 4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FFB8B1A-49B7-0146-9114-362967634C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346" t="38850" r="73833" b="60663"/>
          <a:stretch/>
        </p:blipFill>
        <p:spPr>
          <a:xfrm>
            <a:off x="9459306" y="6557572"/>
            <a:ext cx="431315" cy="4571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B039260-27A0-8F49-9890-55E9422A19B9}"/>
              </a:ext>
            </a:extLst>
          </p:cNvPr>
          <p:cNvSpPr txBox="1"/>
          <p:nvPr/>
        </p:nvSpPr>
        <p:spPr>
          <a:xfrm>
            <a:off x="9890621" y="6441931"/>
            <a:ext cx="2132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Aircraft Flight Track &amp; Direction</a:t>
            </a:r>
          </a:p>
        </p:txBody>
      </p:sp>
      <p:sp>
        <p:nvSpPr>
          <p:cNvPr id="48" name="Frame 47">
            <a:extLst>
              <a:ext uri="{FF2B5EF4-FFF2-40B4-BE49-F238E27FC236}">
                <a16:creationId xmlns:a16="http://schemas.microsoft.com/office/drawing/2014/main" id="{D5E8E069-C60A-2A45-97F7-E69891002DD7}"/>
              </a:ext>
            </a:extLst>
          </p:cNvPr>
          <p:cNvSpPr/>
          <p:nvPr/>
        </p:nvSpPr>
        <p:spPr>
          <a:xfrm>
            <a:off x="9324311" y="6441931"/>
            <a:ext cx="2698625" cy="276999"/>
          </a:xfrm>
          <a:prstGeom prst="fra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FAA93A-1307-7444-B24F-658130E6DD5D}"/>
              </a:ext>
            </a:extLst>
          </p:cNvPr>
          <p:cNvSpPr txBox="1"/>
          <p:nvPr/>
        </p:nvSpPr>
        <p:spPr>
          <a:xfrm>
            <a:off x="4283869" y="42468"/>
            <a:ext cx="3669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Flight Leg 4: 16:21:30 – 16:27:00 UTC</a:t>
            </a:r>
          </a:p>
        </p:txBody>
      </p:sp>
    </p:spTree>
    <p:extLst>
      <p:ext uri="{BB962C8B-B14F-4D97-AF65-F5344CB8AC3E}">
        <p14:creationId xmlns:p14="http://schemas.microsoft.com/office/powerpoint/2010/main" val="16066027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33B54EAB-B3F3-DC40-8607-E204D0B7E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34" r="2722" b="6405"/>
          <a:stretch/>
        </p:blipFill>
        <p:spPr>
          <a:xfrm>
            <a:off x="0" y="520861"/>
            <a:ext cx="10238936" cy="5213062"/>
          </a:xfrm>
          <a:prstGeom prst="rect">
            <a:avLst/>
          </a:prstGeom>
        </p:spPr>
      </p:pic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84980148-725D-C54F-B5EA-609CB2EB6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88" r="10870"/>
          <a:stretch/>
        </p:blipFill>
        <p:spPr>
          <a:xfrm>
            <a:off x="0" y="-191330"/>
            <a:ext cx="690938" cy="6782766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CAE74649-642D-8649-B3D4-39ABF1495D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79"/>
          <a:stretch/>
        </p:blipFill>
        <p:spPr>
          <a:xfrm>
            <a:off x="10238936" y="-191330"/>
            <a:ext cx="1200003" cy="6784848"/>
          </a:xfrm>
          <a:prstGeom prst="rect">
            <a:avLst/>
          </a:prstGeom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5610B37C-A615-0A40-91B0-F9975C6FFA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57" t="21586" r="14278" b="19388"/>
          <a:stretch/>
        </p:blipFill>
        <p:spPr>
          <a:xfrm>
            <a:off x="3333509" y="1273214"/>
            <a:ext cx="6905428" cy="4004841"/>
          </a:xfrm>
          <a:prstGeom prst="rect">
            <a:avLst/>
          </a:prstGeom>
        </p:spPr>
      </p:pic>
      <p:pic>
        <p:nvPicPr>
          <p:cNvPr id="18" name="Picture 17" descr="A picture containing chart&#10;&#10;Description automatically generated">
            <a:extLst>
              <a:ext uri="{FF2B5EF4-FFF2-40B4-BE49-F238E27FC236}">
                <a16:creationId xmlns:a16="http://schemas.microsoft.com/office/drawing/2014/main" id="{E6C5BE04-778C-1C47-A259-ED976DB62F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879"/>
          <a:stretch/>
        </p:blipFill>
        <p:spPr>
          <a:xfrm>
            <a:off x="11088546" y="-191330"/>
            <a:ext cx="1186839" cy="6784848"/>
          </a:xfrm>
          <a:prstGeom prst="rect">
            <a:avLst/>
          </a:prstGeom>
        </p:spPr>
      </p:pic>
      <p:pic>
        <p:nvPicPr>
          <p:cNvPr id="19" name="Picture 18" descr="A picture containing chart&#10;&#10;Description automatically generated">
            <a:extLst>
              <a:ext uri="{FF2B5EF4-FFF2-40B4-BE49-F238E27FC236}">
                <a16:creationId xmlns:a16="http://schemas.microsoft.com/office/drawing/2014/main" id="{11FF9381-6887-3841-934D-32D77CAFC0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159" r="14121"/>
          <a:stretch/>
        </p:blipFill>
        <p:spPr>
          <a:xfrm>
            <a:off x="3460830" y="-193412"/>
            <a:ext cx="6791271" cy="6784848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0EC69BA-30E1-B34D-9CE1-BD2D649E4563}"/>
              </a:ext>
            </a:extLst>
          </p:cNvPr>
          <p:cNvCxnSpPr>
            <a:cxnSpLocks/>
          </p:cNvCxnSpPr>
          <p:nvPr/>
        </p:nvCxnSpPr>
        <p:spPr>
          <a:xfrm>
            <a:off x="3692324" y="2615879"/>
            <a:ext cx="6559777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DCC9A4-C6A1-914F-98B8-AD4AE8826F97}"/>
              </a:ext>
            </a:extLst>
          </p:cNvPr>
          <p:cNvCxnSpPr>
            <a:cxnSpLocks/>
          </p:cNvCxnSpPr>
          <p:nvPr/>
        </p:nvCxnSpPr>
        <p:spPr>
          <a:xfrm flipH="1">
            <a:off x="451413" y="4023989"/>
            <a:ext cx="9800689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C0934C-F10F-4E4A-946C-94622E8BBBCA}"/>
              </a:ext>
            </a:extLst>
          </p:cNvPr>
          <p:cNvCxnSpPr/>
          <p:nvPr/>
        </p:nvCxnSpPr>
        <p:spPr>
          <a:xfrm>
            <a:off x="1231465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BF3FDAF-882D-8A46-B90C-04E2541A9CE2}"/>
              </a:ext>
            </a:extLst>
          </p:cNvPr>
          <p:cNvCxnSpPr>
            <a:cxnSpLocks/>
          </p:cNvCxnSpPr>
          <p:nvPr/>
        </p:nvCxnSpPr>
        <p:spPr>
          <a:xfrm>
            <a:off x="13165" y="5874750"/>
            <a:ext cx="1023893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8BD491F-28FA-854A-AA57-DE175BB5B231}"/>
              </a:ext>
            </a:extLst>
          </p:cNvPr>
          <p:cNvCxnSpPr/>
          <p:nvPr/>
        </p:nvCxnSpPr>
        <p:spPr>
          <a:xfrm>
            <a:off x="2457291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6B6A194-9DD5-EA4F-B6A1-54225E837607}"/>
              </a:ext>
            </a:extLst>
          </p:cNvPr>
          <p:cNvCxnSpPr/>
          <p:nvPr/>
        </p:nvCxnSpPr>
        <p:spPr>
          <a:xfrm>
            <a:off x="3692324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7BF25BB-257F-2E47-8836-D00FCF7737ED}"/>
              </a:ext>
            </a:extLst>
          </p:cNvPr>
          <p:cNvCxnSpPr/>
          <p:nvPr/>
        </p:nvCxnSpPr>
        <p:spPr>
          <a:xfrm>
            <a:off x="4886345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49F57B9-CDF3-E74A-B572-71C60CE079CC}"/>
              </a:ext>
            </a:extLst>
          </p:cNvPr>
          <p:cNvCxnSpPr/>
          <p:nvPr/>
        </p:nvCxnSpPr>
        <p:spPr>
          <a:xfrm>
            <a:off x="6101569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2A9CC12-E023-F548-9788-B04FCCD9DC2F}"/>
              </a:ext>
            </a:extLst>
          </p:cNvPr>
          <p:cNvCxnSpPr/>
          <p:nvPr/>
        </p:nvCxnSpPr>
        <p:spPr>
          <a:xfrm>
            <a:off x="7327395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FB8E7B4-F103-1B4E-8F45-07E142379753}"/>
              </a:ext>
            </a:extLst>
          </p:cNvPr>
          <p:cNvCxnSpPr/>
          <p:nvPr/>
        </p:nvCxnSpPr>
        <p:spPr>
          <a:xfrm>
            <a:off x="8553221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6C6B2C6-1D7B-544D-A5DD-95696CB5D654}"/>
              </a:ext>
            </a:extLst>
          </p:cNvPr>
          <p:cNvCxnSpPr/>
          <p:nvPr/>
        </p:nvCxnSpPr>
        <p:spPr>
          <a:xfrm>
            <a:off x="9771096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1A1D0D0-DD96-4541-825F-A1A7D58CA5FC}"/>
              </a:ext>
            </a:extLst>
          </p:cNvPr>
          <p:cNvSpPr txBox="1"/>
          <p:nvPr/>
        </p:nvSpPr>
        <p:spPr>
          <a:xfrm>
            <a:off x="1060585" y="596532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CE44643-9BF6-6848-A11D-41F6ADFCCA27}"/>
              </a:ext>
            </a:extLst>
          </p:cNvPr>
          <p:cNvSpPr txBox="1"/>
          <p:nvPr/>
        </p:nvSpPr>
        <p:spPr>
          <a:xfrm>
            <a:off x="2286411" y="596532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B276446-2248-FF4C-B40F-9750AF68CA40}"/>
              </a:ext>
            </a:extLst>
          </p:cNvPr>
          <p:cNvSpPr txBox="1"/>
          <p:nvPr/>
        </p:nvSpPr>
        <p:spPr>
          <a:xfrm>
            <a:off x="3521444" y="596532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A473604-873D-5247-9017-44AEF1D938F2}"/>
              </a:ext>
            </a:extLst>
          </p:cNvPr>
          <p:cNvSpPr txBox="1"/>
          <p:nvPr/>
        </p:nvSpPr>
        <p:spPr>
          <a:xfrm>
            <a:off x="4712815" y="596046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5318DB1-C14D-2A4D-9BDF-9A51E14E068D}"/>
              </a:ext>
            </a:extLst>
          </p:cNvPr>
          <p:cNvSpPr txBox="1"/>
          <p:nvPr/>
        </p:nvSpPr>
        <p:spPr>
          <a:xfrm>
            <a:off x="5930689" y="596532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A54C502-9845-AA49-AE5A-87D6CBD3BE7B}"/>
              </a:ext>
            </a:extLst>
          </p:cNvPr>
          <p:cNvSpPr txBox="1"/>
          <p:nvPr/>
        </p:nvSpPr>
        <p:spPr>
          <a:xfrm>
            <a:off x="7156515" y="595873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E3A2FC-551D-A543-90D9-FEF4585B0630}"/>
              </a:ext>
            </a:extLst>
          </p:cNvPr>
          <p:cNvSpPr txBox="1"/>
          <p:nvPr/>
        </p:nvSpPr>
        <p:spPr>
          <a:xfrm>
            <a:off x="8382341" y="596371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70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5FDBD0A-787C-1047-9AC7-008E1558F357}"/>
              </a:ext>
            </a:extLst>
          </p:cNvPr>
          <p:cNvSpPr txBox="1"/>
          <p:nvPr/>
        </p:nvSpPr>
        <p:spPr>
          <a:xfrm>
            <a:off x="9608167" y="596543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6FD145F-216D-494A-ABE5-DD1CFAB341FB}"/>
              </a:ext>
            </a:extLst>
          </p:cNvPr>
          <p:cNvSpPr txBox="1"/>
          <p:nvPr/>
        </p:nvSpPr>
        <p:spPr>
          <a:xfrm>
            <a:off x="4540644" y="6242323"/>
            <a:ext cx="118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Distance (km)</a:t>
            </a:r>
          </a:p>
        </p:txBody>
      </p:sp>
      <p:pic>
        <p:nvPicPr>
          <p:cNvPr id="46" name="Picture 4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FFB8B1A-49B7-0146-9114-362967634C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346" t="38850" r="73833" b="60663"/>
          <a:stretch/>
        </p:blipFill>
        <p:spPr>
          <a:xfrm>
            <a:off x="9459306" y="6557572"/>
            <a:ext cx="431315" cy="4571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B039260-27A0-8F49-9890-55E9422A19B9}"/>
              </a:ext>
            </a:extLst>
          </p:cNvPr>
          <p:cNvSpPr txBox="1"/>
          <p:nvPr/>
        </p:nvSpPr>
        <p:spPr>
          <a:xfrm>
            <a:off x="9890621" y="6441931"/>
            <a:ext cx="2132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Aircraft Flight Track &amp; Direction</a:t>
            </a:r>
          </a:p>
        </p:txBody>
      </p:sp>
      <p:sp>
        <p:nvSpPr>
          <p:cNvPr id="48" name="Frame 47">
            <a:extLst>
              <a:ext uri="{FF2B5EF4-FFF2-40B4-BE49-F238E27FC236}">
                <a16:creationId xmlns:a16="http://schemas.microsoft.com/office/drawing/2014/main" id="{D5E8E069-C60A-2A45-97F7-E69891002DD7}"/>
              </a:ext>
            </a:extLst>
          </p:cNvPr>
          <p:cNvSpPr/>
          <p:nvPr/>
        </p:nvSpPr>
        <p:spPr>
          <a:xfrm>
            <a:off x="9324311" y="6441931"/>
            <a:ext cx="2698625" cy="276999"/>
          </a:xfrm>
          <a:prstGeom prst="fra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FAA93A-1307-7444-B24F-658130E6DD5D}"/>
              </a:ext>
            </a:extLst>
          </p:cNvPr>
          <p:cNvSpPr txBox="1"/>
          <p:nvPr/>
        </p:nvSpPr>
        <p:spPr>
          <a:xfrm>
            <a:off x="4283869" y="42468"/>
            <a:ext cx="3669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Flight Leg 4: 16:21:30 – 16:27:00 UTC</a:t>
            </a:r>
          </a:p>
        </p:txBody>
      </p:sp>
    </p:spTree>
    <p:extLst>
      <p:ext uri="{BB962C8B-B14F-4D97-AF65-F5344CB8AC3E}">
        <p14:creationId xmlns:p14="http://schemas.microsoft.com/office/powerpoint/2010/main" val="16411543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75F69267-EAC1-3C41-8850-DACC848F8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09" t="12717" r="44893" b="21183"/>
          <a:stretch/>
        </p:blipFill>
        <p:spPr>
          <a:xfrm>
            <a:off x="2202287" y="0"/>
            <a:ext cx="7530718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66255FD-07DB-0040-923B-1417CA8BEA46}"/>
              </a:ext>
            </a:extLst>
          </p:cNvPr>
          <p:cNvCxnSpPr>
            <a:cxnSpLocks/>
          </p:cNvCxnSpPr>
          <p:nvPr/>
        </p:nvCxnSpPr>
        <p:spPr>
          <a:xfrm>
            <a:off x="4225967" y="860938"/>
            <a:ext cx="281639" cy="2568062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FE97002-B3E3-B944-B847-8BE2042C4526}"/>
              </a:ext>
            </a:extLst>
          </p:cNvPr>
          <p:cNvSpPr txBox="1"/>
          <p:nvPr/>
        </p:nvSpPr>
        <p:spPr>
          <a:xfrm>
            <a:off x="4009873" y="2822902"/>
            <a:ext cx="39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31FFE6-1B00-4944-8D36-ABDC5660AA91}"/>
              </a:ext>
            </a:extLst>
          </p:cNvPr>
          <p:cNvSpPr txBox="1"/>
          <p:nvPr/>
        </p:nvSpPr>
        <p:spPr>
          <a:xfrm>
            <a:off x="3908251" y="676272"/>
            <a:ext cx="380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8419753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1D386337-6012-1240-B477-1A6D537EF9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39" t="10891" r="11545"/>
          <a:stretch/>
        </p:blipFill>
        <p:spPr>
          <a:xfrm>
            <a:off x="1733742" y="452664"/>
            <a:ext cx="8418016" cy="5952671"/>
          </a:xfrm>
          <a:prstGeom prst="rect">
            <a:avLst/>
          </a:prstGeom>
        </p:spPr>
      </p:pic>
      <p:pic>
        <p:nvPicPr>
          <p:cNvPr id="19" name="Picture 18" descr="Chart, histogram&#10;&#10;Description automatically generated">
            <a:extLst>
              <a:ext uri="{FF2B5EF4-FFF2-40B4-BE49-F238E27FC236}">
                <a16:creationId xmlns:a16="http://schemas.microsoft.com/office/drawing/2014/main" id="{201BE35B-3D5F-7542-A645-E4964F1B63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23" r="14226"/>
          <a:stretch/>
        </p:blipFill>
        <p:spPr>
          <a:xfrm>
            <a:off x="1733742" y="0"/>
            <a:ext cx="8392886" cy="68580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C39C4E2-59A2-CF4F-BAC5-C0634DAA9D7C}"/>
              </a:ext>
            </a:extLst>
          </p:cNvPr>
          <p:cNvCxnSpPr>
            <a:cxnSpLocks/>
          </p:cNvCxnSpPr>
          <p:nvPr/>
        </p:nvCxnSpPr>
        <p:spPr>
          <a:xfrm>
            <a:off x="1733742" y="2779164"/>
            <a:ext cx="8392886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8" name="Picture 17" descr="Chart, histogram&#10;&#10;Description automatically generated">
            <a:extLst>
              <a:ext uri="{FF2B5EF4-FFF2-40B4-BE49-F238E27FC236}">
                <a16:creationId xmlns:a16="http://schemas.microsoft.com/office/drawing/2014/main" id="{D3D22DBA-96F6-7C4C-90DE-3451BB2759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01" t="7937" b="9365"/>
          <a:stretch/>
        </p:blipFill>
        <p:spPr>
          <a:xfrm>
            <a:off x="10126628" y="593270"/>
            <a:ext cx="1176979" cy="567145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F72F331-0ACF-D040-8C3B-930BBA4952B0}"/>
              </a:ext>
            </a:extLst>
          </p:cNvPr>
          <p:cNvCxnSpPr/>
          <p:nvPr/>
        </p:nvCxnSpPr>
        <p:spPr>
          <a:xfrm>
            <a:off x="1570377" y="579018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B0A9F84-41C8-2F4B-9A4D-527A557CBB51}"/>
              </a:ext>
            </a:extLst>
          </p:cNvPr>
          <p:cNvCxnSpPr/>
          <p:nvPr/>
        </p:nvCxnSpPr>
        <p:spPr>
          <a:xfrm>
            <a:off x="1561473" y="5046471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D925B3-BADC-674A-BB64-EA37BB07D52F}"/>
              </a:ext>
            </a:extLst>
          </p:cNvPr>
          <p:cNvCxnSpPr/>
          <p:nvPr/>
        </p:nvCxnSpPr>
        <p:spPr>
          <a:xfrm>
            <a:off x="1570377" y="429056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23DC105-7296-D249-9DC9-852531DEA46B}"/>
              </a:ext>
            </a:extLst>
          </p:cNvPr>
          <p:cNvCxnSpPr/>
          <p:nvPr/>
        </p:nvCxnSpPr>
        <p:spPr>
          <a:xfrm>
            <a:off x="1570377" y="354060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D5E1B3E-8A16-474D-A067-C89ED79D8784}"/>
              </a:ext>
            </a:extLst>
          </p:cNvPr>
          <p:cNvCxnSpPr/>
          <p:nvPr/>
        </p:nvCxnSpPr>
        <p:spPr>
          <a:xfrm>
            <a:off x="1570377" y="2790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FA86FD0-993A-8B41-9DB7-B3648FB3DCB9}"/>
              </a:ext>
            </a:extLst>
          </p:cNvPr>
          <p:cNvCxnSpPr/>
          <p:nvPr/>
        </p:nvCxnSpPr>
        <p:spPr>
          <a:xfrm>
            <a:off x="1561472" y="2028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8E2D8D-289C-8140-8133-136E16BF4E26}"/>
              </a:ext>
            </a:extLst>
          </p:cNvPr>
          <p:cNvCxnSpPr/>
          <p:nvPr/>
        </p:nvCxnSpPr>
        <p:spPr>
          <a:xfrm>
            <a:off x="1552568" y="128508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2CD04F4-1067-EC40-8AA4-89F1A9DCA6AB}"/>
              </a:ext>
            </a:extLst>
          </p:cNvPr>
          <p:cNvCxnSpPr/>
          <p:nvPr/>
        </p:nvCxnSpPr>
        <p:spPr>
          <a:xfrm>
            <a:off x="1565239" y="62061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4B0CC75-4C5A-6D4E-981E-2074F2EF7EB9}"/>
              </a:ext>
            </a:extLst>
          </p:cNvPr>
          <p:cNvSpPr txBox="1"/>
          <p:nvPr/>
        </p:nvSpPr>
        <p:spPr>
          <a:xfrm>
            <a:off x="1332449" y="56516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F99E5A-F3AE-0C49-A839-5AAA8AB2BCCE}"/>
              </a:ext>
            </a:extLst>
          </p:cNvPr>
          <p:cNvSpPr txBox="1"/>
          <p:nvPr/>
        </p:nvSpPr>
        <p:spPr>
          <a:xfrm>
            <a:off x="1329746" y="49049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EF2558-33D6-F046-8F49-66AB2FB37EC2}"/>
              </a:ext>
            </a:extLst>
          </p:cNvPr>
          <p:cNvSpPr txBox="1"/>
          <p:nvPr/>
        </p:nvSpPr>
        <p:spPr>
          <a:xfrm>
            <a:off x="1329746" y="41518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BDF80F-A7E2-704B-BF69-20A3026EFD0C}"/>
              </a:ext>
            </a:extLst>
          </p:cNvPr>
          <p:cNvSpPr txBox="1"/>
          <p:nvPr/>
        </p:nvSpPr>
        <p:spPr>
          <a:xfrm>
            <a:off x="1329746" y="34050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F916F4-77D0-D146-9AF3-AA8F9FCE95A1}"/>
              </a:ext>
            </a:extLst>
          </p:cNvPr>
          <p:cNvSpPr txBox="1"/>
          <p:nvPr/>
        </p:nvSpPr>
        <p:spPr>
          <a:xfrm>
            <a:off x="1314405" y="26551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2C6C1C-8D63-B34A-9574-7217346F6799}"/>
              </a:ext>
            </a:extLst>
          </p:cNvPr>
          <p:cNvSpPr txBox="1"/>
          <p:nvPr/>
        </p:nvSpPr>
        <p:spPr>
          <a:xfrm>
            <a:off x="1314405" y="18902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BD3D5B-5176-494B-A612-6103D61D6D56}"/>
              </a:ext>
            </a:extLst>
          </p:cNvPr>
          <p:cNvSpPr txBox="1"/>
          <p:nvPr/>
        </p:nvSpPr>
        <p:spPr>
          <a:xfrm>
            <a:off x="1314405" y="11436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FEE92C9-0A35-BD40-8F30-DDA614418975}"/>
              </a:ext>
            </a:extLst>
          </p:cNvPr>
          <p:cNvSpPr txBox="1"/>
          <p:nvPr/>
        </p:nvSpPr>
        <p:spPr>
          <a:xfrm>
            <a:off x="1314405" y="4842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C3F5BC-DAA5-8E4B-9C77-672E303E8BBC}"/>
              </a:ext>
            </a:extLst>
          </p:cNvPr>
          <p:cNvSpPr txBox="1"/>
          <p:nvPr/>
        </p:nvSpPr>
        <p:spPr>
          <a:xfrm rot="16200000">
            <a:off x="363570" y="317993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37" name="Picture 36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E689547A-983E-C844-9FFC-A82F0D9A43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73" t="13893" r="45006" b="45723"/>
          <a:stretch/>
        </p:blipFill>
        <p:spPr>
          <a:xfrm>
            <a:off x="11036103" y="187418"/>
            <a:ext cx="1155897" cy="593257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DCD182D-76DE-9646-8DC4-EFFE9E2196EC}"/>
              </a:ext>
            </a:extLst>
          </p:cNvPr>
          <p:cNvSpPr txBox="1"/>
          <p:nvPr/>
        </p:nvSpPr>
        <p:spPr>
          <a:xfrm>
            <a:off x="1585517" y="636373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06576E-9BC8-704A-B715-88606BEE74AA}"/>
              </a:ext>
            </a:extLst>
          </p:cNvPr>
          <p:cNvSpPr txBox="1"/>
          <p:nvPr/>
        </p:nvSpPr>
        <p:spPr>
          <a:xfrm>
            <a:off x="9948101" y="637463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EB38F68-8BD8-9041-A36B-61EB51B98E53}"/>
              </a:ext>
            </a:extLst>
          </p:cNvPr>
          <p:cNvCxnSpPr>
            <a:cxnSpLocks/>
            <a:stCxn id="39" idx="1"/>
          </p:cNvCxnSpPr>
          <p:nvPr/>
        </p:nvCxnSpPr>
        <p:spPr>
          <a:xfrm flipH="1">
            <a:off x="1903233" y="655930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7902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1CD7515-6C81-144D-8461-F9F5782CC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22" t="13113" r="50000" b="21281"/>
          <a:stretch/>
        </p:blipFill>
        <p:spPr>
          <a:xfrm>
            <a:off x="3426237" y="42332"/>
            <a:ext cx="6728845" cy="685510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2DA505D-6FF7-FF4D-8D74-65EC2F91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4 (FL4)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16:21:30 – 16:27:00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KMLB Vol Scan: 16:19:25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km CAPPI</a:t>
            </a:r>
          </a:p>
        </p:txBody>
      </p:sp>
      <p:pic>
        <p:nvPicPr>
          <p:cNvPr id="7" name="Picture 6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BF28A25-D4C0-7B4B-9EA2-33C40A804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006" b="45723"/>
          <a:stretch/>
        </p:blipFill>
        <p:spPr>
          <a:xfrm>
            <a:off x="10155082" y="503595"/>
            <a:ext cx="1155897" cy="59325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E6EE64-1CA4-AE41-BC1F-5B334ECBEA0C}"/>
              </a:ext>
            </a:extLst>
          </p:cNvPr>
          <p:cNvCxnSpPr>
            <a:cxnSpLocks/>
          </p:cNvCxnSpPr>
          <p:nvPr/>
        </p:nvCxnSpPr>
        <p:spPr>
          <a:xfrm>
            <a:off x="5967900" y="764139"/>
            <a:ext cx="305578" cy="2663656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08B33B-3617-8B41-8FEF-548CF08D1BD5}"/>
              </a:ext>
            </a:extLst>
          </p:cNvPr>
          <p:cNvSpPr txBox="1"/>
          <p:nvPr/>
        </p:nvSpPr>
        <p:spPr>
          <a:xfrm>
            <a:off x="6273478" y="2999811"/>
            <a:ext cx="375313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119AC-8630-554D-AAD7-E7CEFE6CE1BF}"/>
              </a:ext>
            </a:extLst>
          </p:cNvPr>
          <p:cNvSpPr txBox="1"/>
          <p:nvPr/>
        </p:nvSpPr>
        <p:spPr>
          <a:xfrm>
            <a:off x="5643064" y="358802"/>
            <a:ext cx="362326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9685431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screen capture&#10;&#10;Description automatically generated with medium confidence">
            <a:extLst>
              <a:ext uri="{FF2B5EF4-FFF2-40B4-BE49-F238E27FC236}">
                <a16:creationId xmlns:a16="http://schemas.microsoft.com/office/drawing/2014/main" id="{461B6D9F-B1DF-8E40-A6D3-FED4E30B6B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0" t="10603" r="11601"/>
          <a:stretch/>
        </p:blipFill>
        <p:spPr>
          <a:xfrm>
            <a:off x="1754008" y="426819"/>
            <a:ext cx="8396987" cy="597189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E13CB2-4644-ED49-9942-5FFD64FC781B}"/>
              </a:ext>
            </a:extLst>
          </p:cNvPr>
          <p:cNvCxnSpPr/>
          <p:nvPr/>
        </p:nvCxnSpPr>
        <p:spPr>
          <a:xfrm>
            <a:off x="1570377" y="579018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6644CF-2CC0-B443-A1FF-2610ED423F92}"/>
              </a:ext>
            </a:extLst>
          </p:cNvPr>
          <p:cNvCxnSpPr/>
          <p:nvPr/>
        </p:nvCxnSpPr>
        <p:spPr>
          <a:xfrm>
            <a:off x="1561473" y="5046471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88EA49-3292-AC41-BA40-965B54DBF063}"/>
              </a:ext>
            </a:extLst>
          </p:cNvPr>
          <p:cNvCxnSpPr/>
          <p:nvPr/>
        </p:nvCxnSpPr>
        <p:spPr>
          <a:xfrm>
            <a:off x="1570377" y="429056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893EC97-FF0F-1A4C-B75D-BD8D4D8684C6}"/>
              </a:ext>
            </a:extLst>
          </p:cNvPr>
          <p:cNvCxnSpPr/>
          <p:nvPr/>
        </p:nvCxnSpPr>
        <p:spPr>
          <a:xfrm>
            <a:off x="1570377" y="354060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9D9901-A8DC-9E4B-9345-65A4FC61B9ED}"/>
              </a:ext>
            </a:extLst>
          </p:cNvPr>
          <p:cNvCxnSpPr/>
          <p:nvPr/>
        </p:nvCxnSpPr>
        <p:spPr>
          <a:xfrm>
            <a:off x="1570377" y="2790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38B397-2F56-214C-8A77-6F8999EAFE34}"/>
              </a:ext>
            </a:extLst>
          </p:cNvPr>
          <p:cNvCxnSpPr/>
          <p:nvPr/>
        </p:nvCxnSpPr>
        <p:spPr>
          <a:xfrm>
            <a:off x="1561472" y="2028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BAA306-B494-3443-ACB3-9AC5F6ACD2C8}"/>
              </a:ext>
            </a:extLst>
          </p:cNvPr>
          <p:cNvCxnSpPr/>
          <p:nvPr/>
        </p:nvCxnSpPr>
        <p:spPr>
          <a:xfrm>
            <a:off x="1552568" y="128508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61A9F5-09FF-0C4B-970A-C40654927539}"/>
              </a:ext>
            </a:extLst>
          </p:cNvPr>
          <p:cNvCxnSpPr/>
          <p:nvPr/>
        </p:nvCxnSpPr>
        <p:spPr>
          <a:xfrm>
            <a:off x="1565239" y="62061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F5D1EA4-9523-D74F-A3C8-634C82D2F7C4}"/>
              </a:ext>
            </a:extLst>
          </p:cNvPr>
          <p:cNvSpPr txBox="1"/>
          <p:nvPr/>
        </p:nvSpPr>
        <p:spPr>
          <a:xfrm>
            <a:off x="1332449" y="56516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DB92AC-B285-3E4E-89D6-F86252674BA2}"/>
              </a:ext>
            </a:extLst>
          </p:cNvPr>
          <p:cNvSpPr txBox="1"/>
          <p:nvPr/>
        </p:nvSpPr>
        <p:spPr>
          <a:xfrm>
            <a:off x="1329746" y="49049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2295AE-BED2-1A4A-B504-0C4F02AE2EFC}"/>
              </a:ext>
            </a:extLst>
          </p:cNvPr>
          <p:cNvSpPr txBox="1"/>
          <p:nvPr/>
        </p:nvSpPr>
        <p:spPr>
          <a:xfrm>
            <a:off x="1329746" y="41518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B5BDD8-B0DB-704B-AB49-9E656AA1F150}"/>
              </a:ext>
            </a:extLst>
          </p:cNvPr>
          <p:cNvSpPr txBox="1"/>
          <p:nvPr/>
        </p:nvSpPr>
        <p:spPr>
          <a:xfrm>
            <a:off x="1329746" y="34050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A6D2F8-1784-924B-B27C-2D00DEB283F6}"/>
              </a:ext>
            </a:extLst>
          </p:cNvPr>
          <p:cNvSpPr txBox="1"/>
          <p:nvPr/>
        </p:nvSpPr>
        <p:spPr>
          <a:xfrm>
            <a:off x="1314405" y="26551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53A169-2300-1C42-881E-EE104BE7D905}"/>
              </a:ext>
            </a:extLst>
          </p:cNvPr>
          <p:cNvSpPr txBox="1"/>
          <p:nvPr/>
        </p:nvSpPr>
        <p:spPr>
          <a:xfrm>
            <a:off x="1314405" y="18902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9278C0-3D8D-3347-AA3D-53E3FDB092FB}"/>
              </a:ext>
            </a:extLst>
          </p:cNvPr>
          <p:cNvSpPr txBox="1"/>
          <p:nvPr/>
        </p:nvSpPr>
        <p:spPr>
          <a:xfrm>
            <a:off x="1314405" y="11436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F8BDC6-B883-EC4A-9C87-1232F6A76B63}"/>
              </a:ext>
            </a:extLst>
          </p:cNvPr>
          <p:cNvSpPr txBox="1"/>
          <p:nvPr/>
        </p:nvSpPr>
        <p:spPr>
          <a:xfrm>
            <a:off x="1314405" y="4842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361819-9EB6-D34A-9211-E1B7AC2E6AB4}"/>
              </a:ext>
            </a:extLst>
          </p:cNvPr>
          <p:cNvSpPr txBox="1"/>
          <p:nvPr/>
        </p:nvSpPr>
        <p:spPr>
          <a:xfrm rot="16200000">
            <a:off x="363570" y="317993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30" name="Picture 29" descr="Chart, line chart&#10;&#10;Description automatically generated">
            <a:extLst>
              <a:ext uri="{FF2B5EF4-FFF2-40B4-BE49-F238E27FC236}">
                <a16:creationId xmlns:a16="http://schemas.microsoft.com/office/drawing/2014/main" id="{10104601-DE46-6E40-91BD-55328FD827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85" r="14268"/>
          <a:stretch/>
        </p:blipFill>
        <p:spPr>
          <a:xfrm>
            <a:off x="1761329" y="50812"/>
            <a:ext cx="8369340" cy="685800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8CE0416-5316-BA4C-ADAD-CF25B27D2CDA}"/>
              </a:ext>
            </a:extLst>
          </p:cNvPr>
          <p:cNvCxnSpPr>
            <a:cxnSpLocks/>
          </p:cNvCxnSpPr>
          <p:nvPr/>
        </p:nvCxnSpPr>
        <p:spPr>
          <a:xfrm>
            <a:off x="1733742" y="2779164"/>
            <a:ext cx="8392886" cy="0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52F0304-BBAC-B944-8D1C-44408B6C1ED2}"/>
              </a:ext>
            </a:extLst>
          </p:cNvPr>
          <p:cNvSpPr txBox="1"/>
          <p:nvPr/>
        </p:nvSpPr>
        <p:spPr>
          <a:xfrm>
            <a:off x="1585517" y="636373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D5AC9C-742F-5448-8F90-96A1AF91020B}"/>
              </a:ext>
            </a:extLst>
          </p:cNvPr>
          <p:cNvSpPr txBox="1"/>
          <p:nvPr/>
        </p:nvSpPr>
        <p:spPr>
          <a:xfrm>
            <a:off x="9948101" y="637463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B0CCDC1-94BD-2F4A-BC5D-B394B0CC1589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1903233" y="655930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Chart, line chart&#10;&#10;Description automatically generated">
            <a:extLst>
              <a:ext uri="{FF2B5EF4-FFF2-40B4-BE49-F238E27FC236}">
                <a16:creationId xmlns:a16="http://schemas.microsoft.com/office/drawing/2014/main" id="{F91EAE82-F54B-1D49-AF29-975D4B96A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823"/>
          <a:stretch/>
        </p:blipFill>
        <p:spPr>
          <a:xfrm>
            <a:off x="10139573" y="50812"/>
            <a:ext cx="1396194" cy="6858000"/>
          </a:xfrm>
          <a:prstGeom prst="rect">
            <a:avLst/>
          </a:prstGeom>
        </p:spPr>
      </p:pic>
      <p:pic>
        <p:nvPicPr>
          <p:cNvPr id="31" name="Picture 30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BE0D1F3D-D676-BA4E-9F60-85E68B1E23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73" t="13893" r="45763" b="45723"/>
          <a:stretch/>
        </p:blipFill>
        <p:spPr>
          <a:xfrm>
            <a:off x="11377719" y="988728"/>
            <a:ext cx="814281" cy="493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481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A82386E-3FAA-1046-8115-DD4C5300D4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5" t="10861" r="12034"/>
          <a:stretch/>
        </p:blipFill>
        <p:spPr>
          <a:xfrm>
            <a:off x="1760897" y="455595"/>
            <a:ext cx="8335259" cy="595468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E0ADEB-B2B1-D54B-AA9E-4C0E8BBD98B0}"/>
              </a:ext>
            </a:extLst>
          </p:cNvPr>
          <p:cNvCxnSpPr/>
          <p:nvPr/>
        </p:nvCxnSpPr>
        <p:spPr>
          <a:xfrm>
            <a:off x="1570377" y="579018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620A03-2C47-BB49-B55B-E0AAE395EF03}"/>
              </a:ext>
            </a:extLst>
          </p:cNvPr>
          <p:cNvCxnSpPr/>
          <p:nvPr/>
        </p:nvCxnSpPr>
        <p:spPr>
          <a:xfrm>
            <a:off x="1561473" y="5046471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C82A63-A193-9D4D-A1F5-AB7053F192CB}"/>
              </a:ext>
            </a:extLst>
          </p:cNvPr>
          <p:cNvCxnSpPr/>
          <p:nvPr/>
        </p:nvCxnSpPr>
        <p:spPr>
          <a:xfrm>
            <a:off x="1570377" y="429056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DD4E4D-054E-0845-AF04-1A0BC52CB8E3}"/>
              </a:ext>
            </a:extLst>
          </p:cNvPr>
          <p:cNvCxnSpPr/>
          <p:nvPr/>
        </p:nvCxnSpPr>
        <p:spPr>
          <a:xfrm>
            <a:off x="1570377" y="354060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644331-B583-D44C-9F1A-AA079748E437}"/>
              </a:ext>
            </a:extLst>
          </p:cNvPr>
          <p:cNvCxnSpPr/>
          <p:nvPr/>
        </p:nvCxnSpPr>
        <p:spPr>
          <a:xfrm>
            <a:off x="1570377" y="2790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782107-FB2A-6B4B-83CC-F7E200C5A039}"/>
              </a:ext>
            </a:extLst>
          </p:cNvPr>
          <p:cNvCxnSpPr/>
          <p:nvPr/>
        </p:nvCxnSpPr>
        <p:spPr>
          <a:xfrm>
            <a:off x="1561472" y="2028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A39C5B-9D19-024F-9E7C-BB4229D08310}"/>
              </a:ext>
            </a:extLst>
          </p:cNvPr>
          <p:cNvCxnSpPr/>
          <p:nvPr/>
        </p:nvCxnSpPr>
        <p:spPr>
          <a:xfrm>
            <a:off x="1552568" y="128508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11C53F-E7D0-6342-977B-82A647DCB558}"/>
              </a:ext>
            </a:extLst>
          </p:cNvPr>
          <p:cNvCxnSpPr/>
          <p:nvPr/>
        </p:nvCxnSpPr>
        <p:spPr>
          <a:xfrm>
            <a:off x="1565239" y="62061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6E50B79-9CC6-874C-A1C8-754172E95B84}"/>
              </a:ext>
            </a:extLst>
          </p:cNvPr>
          <p:cNvSpPr txBox="1"/>
          <p:nvPr/>
        </p:nvSpPr>
        <p:spPr>
          <a:xfrm>
            <a:off x="1332449" y="56516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E07FD4-A677-B747-A7DA-0FC010AA9B98}"/>
              </a:ext>
            </a:extLst>
          </p:cNvPr>
          <p:cNvSpPr txBox="1"/>
          <p:nvPr/>
        </p:nvSpPr>
        <p:spPr>
          <a:xfrm>
            <a:off x="1329746" y="49049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BCF6FE-5BDF-0844-9347-3A14D98C2F25}"/>
              </a:ext>
            </a:extLst>
          </p:cNvPr>
          <p:cNvSpPr txBox="1"/>
          <p:nvPr/>
        </p:nvSpPr>
        <p:spPr>
          <a:xfrm>
            <a:off x="1329746" y="41518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F639D1-64A4-EB43-8CBC-96061DAF9665}"/>
              </a:ext>
            </a:extLst>
          </p:cNvPr>
          <p:cNvSpPr txBox="1"/>
          <p:nvPr/>
        </p:nvSpPr>
        <p:spPr>
          <a:xfrm>
            <a:off x="1329746" y="34050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6478B1-5C24-1B4A-A85A-89528350DE33}"/>
              </a:ext>
            </a:extLst>
          </p:cNvPr>
          <p:cNvSpPr txBox="1"/>
          <p:nvPr/>
        </p:nvSpPr>
        <p:spPr>
          <a:xfrm>
            <a:off x="1314405" y="26551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7753E1-79A4-8E43-BE39-3F7D0DB59B35}"/>
              </a:ext>
            </a:extLst>
          </p:cNvPr>
          <p:cNvSpPr txBox="1"/>
          <p:nvPr/>
        </p:nvSpPr>
        <p:spPr>
          <a:xfrm>
            <a:off x="1314405" y="18902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CFFB19-F441-C449-B1EC-E10B116336FC}"/>
              </a:ext>
            </a:extLst>
          </p:cNvPr>
          <p:cNvSpPr txBox="1"/>
          <p:nvPr/>
        </p:nvSpPr>
        <p:spPr>
          <a:xfrm>
            <a:off x="1314405" y="11436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853007-72FA-3D48-80A5-8C9B1FD44E7C}"/>
              </a:ext>
            </a:extLst>
          </p:cNvPr>
          <p:cNvSpPr txBox="1"/>
          <p:nvPr/>
        </p:nvSpPr>
        <p:spPr>
          <a:xfrm>
            <a:off x="1314405" y="4842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9FACF2-F902-A54F-84A2-FBD82A11C400}"/>
              </a:ext>
            </a:extLst>
          </p:cNvPr>
          <p:cNvSpPr txBox="1"/>
          <p:nvPr/>
        </p:nvSpPr>
        <p:spPr>
          <a:xfrm rot="16200000">
            <a:off x="363570" y="317993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8A7653-2557-D141-8B1A-FC7191AE9E77}"/>
              </a:ext>
            </a:extLst>
          </p:cNvPr>
          <p:cNvSpPr txBox="1"/>
          <p:nvPr/>
        </p:nvSpPr>
        <p:spPr>
          <a:xfrm>
            <a:off x="1585517" y="636373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A8616D-08B7-7D4E-838D-ED40168BC081}"/>
              </a:ext>
            </a:extLst>
          </p:cNvPr>
          <p:cNvSpPr txBox="1"/>
          <p:nvPr/>
        </p:nvSpPr>
        <p:spPr>
          <a:xfrm>
            <a:off x="9948101" y="637463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pic>
        <p:nvPicPr>
          <p:cNvPr id="28" name="Picture 27" descr="Chart, histogram&#10;&#10;Description automatically generated">
            <a:extLst>
              <a:ext uri="{FF2B5EF4-FFF2-40B4-BE49-F238E27FC236}">
                <a16:creationId xmlns:a16="http://schemas.microsoft.com/office/drawing/2014/main" id="{80D6ED23-0859-0343-9034-5D298860BD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23" r="14226"/>
          <a:stretch/>
        </p:blipFill>
        <p:spPr>
          <a:xfrm>
            <a:off x="1770952" y="0"/>
            <a:ext cx="8333097" cy="685800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E242206-C40C-754D-9A6B-F11C5020BFB2}"/>
              </a:ext>
            </a:extLst>
          </p:cNvPr>
          <p:cNvCxnSpPr>
            <a:cxnSpLocks/>
          </p:cNvCxnSpPr>
          <p:nvPr/>
        </p:nvCxnSpPr>
        <p:spPr>
          <a:xfrm flipV="1">
            <a:off x="1758872" y="2779164"/>
            <a:ext cx="8367756" cy="11628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F35CE58-6002-3449-922F-E211C3F1D3C1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1903233" y="655930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Chart, histogram&#10;&#10;Description automatically generated">
            <a:extLst>
              <a:ext uri="{FF2B5EF4-FFF2-40B4-BE49-F238E27FC236}">
                <a16:creationId xmlns:a16="http://schemas.microsoft.com/office/drawing/2014/main" id="{308CA50D-D48E-6343-BA0D-921E05084E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01" t="7937" b="9365"/>
          <a:stretch/>
        </p:blipFill>
        <p:spPr>
          <a:xfrm>
            <a:off x="10108237" y="593270"/>
            <a:ext cx="1172792" cy="5671457"/>
          </a:xfrm>
          <a:prstGeom prst="rect">
            <a:avLst/>
          </a:prstGeom>
        </p:spPr>
      </p:pic>
      <p:pic>
        <p:nvPicPr>
          <p:cNvPr id="30" name="Picture 29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EF181609-1514-174D-BDD2-DBCF03732C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4264" r="44979" b="43805"/>
          <a:stretch/>
        </p:blipFill>
        <p:spPr>
          <a:xfrm>
            <a:off x="11082978" y="350935"/>
            <a:ext cx="1109022" cy="579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182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B77A194-BEE4-E140-B682-7CC7D8098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25" t="13371" r="50000" b="21061"/>
          <a:stretch/>
        </p:blipFill>
        <p:spPr>
          <a:xfrm>
            <a:off x="3426236" y="42331"/>
            <a:ext cx="6728845" cy="68345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2DA505D-6FF7-FF4D-8D74-65EC2F91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4 (FL4)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16:21:30 – 16:27:00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KMLB Vol Scan: 16:23:55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km CAPPI</a:t>
            </a:r>
          </a:p>
        </p:txBody>
      </p:sp>
      <p:pic>
        <p:nvPicPr>
          <p:cNvPr id="7" name="Picture 6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BF28A25-D4C0-7B4B-9EA2-33C40A804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006" b="45723"/>
          <a:stretch/>
        </p:blipFill>
        <p:spPr>
          <a:xfrm>
            <a:off x="10155082" y="503595"/>
            <a:ext cx="1155897" cy="59325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E6EE64-1CA4-AE41-BC1F-5B334ECBEA0C}"/>
              </a:ext>
            </a:extLst>
          </p:cNvPr>
          <p:cNvCxnSpPr>
            <a:cxnSpLocks/>
          </p:cNvCxnSpPr>
          <p:nvPr/>
        </p:nvCxnSpPr>
        <p:spPr>
          <a:xfrm>
            <a:off x="5967900" y="764139"/>
            <a:ext cx="305578" cy="2663656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08B33B-3617-8B41-8FEF-548CF08D1BD5}"/>
              </a:ext>
            </a:extLst>
          </p:cNvPr>
          <p:cNvSpPr txBox="1"/>
          <p:nvPr/>
        </p:nvSpPr>
        <p:spPr>
          <a:xfrm>
            <a:off x="6273478" y="2999811"/>
            <a:ext cx="375313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119AC-8630-554D-AAD7-E7CEFE6CE1BF}"/>
              </a:ext>
            </a:extLst>
          </p:cNvPr>
          <p:cNvSpPr txBox="1"/>
          <p:nvPr/>
        </p:nvSpPr>
        <p:spPr>
          <a:xfrm>
            <a:off x="5643064" y="358802"/>
            <a:ext cx="362326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275772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D074AE56-D54C-984D-B1FD-FD08999098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29" r="14895" b="2749"/>
          <a:stretch/>
        </p:blipFill>
        <p:spPr>
          <a:xfrm>
            <a:off x="475425" y="346717"/>
            <a:ext cx="3090415" cy="3081528"/>
          </a:xfrm>
          <a:prstGeom prst="rect">
            <a:avLst/>
          </a:prstGeom>
        </p:spPr>
      </p:pic>
      <p:pic>
        <p:nvPicPr>
          <p:cNvPr id="8" name="Picture 7" descr="Chart, map&#10;&#10;Description automatically generated">
            <a:extLst>
              <a:ext uri="{FF2B5EF4-FFF2-40B4-BE49-F238E27FC236}">
                <a16:creationId xmlns:a16="http://schemas.microsoft.com/office/drawing/2014/main" id="{2C971696-5185-8342-B04F-54E4B2754C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29" r="14895" b="2749"/>
          <a:stretch/>
        </p:blipFill>
        <p:spPr>
          <a:xfrm>
            <a:off x="3954926" y="346717"/>
            <a:ext cx="3090415" cy="3081528"/>
          </a:xfrm>
          <a:prstGeom prst="rect">
            <a:avLst/>
          </a:prstGeom>
        </p:spPr>
      </p:pic>
      <p:pic>
        <p:nvPicPr>
          <p:cNvPr id="10" name="Picture 9" descr="Chart, map&#10;&#10;Description automatically generated">
            <a:extLst>
              <a:ext uri="{FF2B5EF4-FFF2-40B4-BE49-F238E27FC236}">
                <a16:creationId xmlns:a16="http://schemas.microsoft.com/office/drawing/2014/main" id="{F519AC6F-D97B-234A-B2B6-19E4864E1F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29" r="14895" b="2749"/>
          <a:stretch/>
        </p:blipFill>
        <p:spPr>
          <a:xfrm>
            <a:off x="475425" y="3776472"/>
            <a:ext cx="3090415" cy="3081528"/>
          </a:xfrm>
          <a:prstGeom prst="rect">
            <a:avLst/>
          </a:prstGeom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16A02C7E-82B1-1344-9554-2EE2721032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329" r="14895" b="2749"/>
          <a:stretch/>
        </p:blipFill>
        <p:spPr>
          <a:xfrm>
            <a:off x="3949265" y="3776472"/>
            <a:ext cx="3090415" cy="3081528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E2A13D0-BC36-994E-A840-809940CA84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098" t="4377" r="1558" b="38129"/>
          <a:stretch/>
        </p:blipFill>
        <p:spPr>
          <a:xfrm>
            <a:off x="7057216" y="-22690"/>
            <a:ext cx="1202171" cy="6903379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B70C5EF9-CC7B-6540-B439-5B8D9AE2F68B}"/>
              </a:ext>
            </a:extLst>
          </p:cNvPr>
          <p:cNvSpPr/>
          <p:nvPr/>
        </p:nvSpPr>
        <p:spPr>
          <a:xfrm>
            <a:off x="1698047" y="1301699"/>
            <a:ext cx="100853" cy="9412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56C3BA6-A668-CB41-A86B-825A605A71A5}"/>
              </a:ext>
            </a:extLst>
          </p:cNvPr>
          <p:cNvCxnSpPr>
            <a:cxnSpLocks/>
          </p:cNvCxnSpPr>
          <p:nvPr/>
        </p:nvCxnSpPr>
        <p:spPr>
          <a:xfrm>
            <a:off x="1841930" y="2130842"/>
            <a:ext cx="0" cy="7023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AC07450-47CF-E84B-9B6A-3FAFE76FB015}"/>
              </a:ext>
            </a:extLst>
          </p:cNvPr>
          <p:cNvCxnSpPr>
            <a:cxnSpLocks/>
          </p:cNvCxnSpPr>
          <p:nvPr/>
        </p:nvCxnSpPr>
        <p:spPr>
          <a:xfrm flipV="1">
            <a:off x="5134576" y="772298"/>
            <a:ext cx="0" cy="8495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61363E8-79A2-1445-B495-8D29E0CD45E4}"/>
              </a:ext>
            </a:extLst>
          </p:cNvPr>
          <p:cNvCxnSpPr>
            <a:cxnSpLocks/>
          </p:cNvCxnSpPr>
          <p:nvPr/>
        </p:nvCxnSpPr>
        <p:spPr>
          <a:xfrm>
            <a:off x="1732155" y="5560597"/>
            <a:ext cx="0" cy="8259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C887D0A-A44B-8F4C-875B-0559D0032164}"/>
              </a:ext>
            </a:extLst>
          </p:cNvPr>
          <p:cNvCxnSpPr>
            <a:cxnSpLocks/>
          </p:cNvCxnSpPr>
          <p:nvPr/>
        </p:nvCxnSpPr>
        <p:spPr>
          <a:xfrm flipV="1">
            <a:off x="4912459" y="4018900"/>
            <a:ext cx="0" cy="8475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68A0E1C8-7394-254D-AB58-345948DFD503}"/>
              </a:ext>
            </a:extLst>
          </p:cNvPr>
          <p:cNvSpPr txBox="1"/>
          <p:nvPr/>
        </p:nvSpPr>
        <p:spPr>
          <a:xfrm>
            <a:off x="438364" y="42845"/>
            <a:ext cx="3083844" cy="285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– FL1: 15:51:15 - 16:01:00 UTC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CB20BD9-CCBA-F944-AB2B-F6CD1901D5A2}"/>
              </a:ext>
            </a:extLst>
          </p:cNvPr>
          <p:cNvSpPr txBox="1"/>
          <p:nvPr/>
        </p:nvSpPr>
        <p:spPr>
          <a:xfrm>
            <a:off x="3958211" y="42845"/>
            <a:ext cx="3083844" cy="285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– FL2: 16:02:00 - 16:07:00 UTC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570171A-EC96-2E40-BD79-8BB83452F419}"/>
              </a:ext>
            </a:extLst>
          </p:cNvPr>
          <p:cNvSpPr txBox="1"/>
          <p:nvPr/>
        </p:nvSpPr>
        <p:spPr>
          <a:xfrm>
            <a:off x="519055" y="3472600"/>
            <a:ext cx="3083844" cy="285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 – FL3: 16:09:00 - 16:17:00 UTC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2A0CD4C-B66D-0148-9F2C-796ABC1085CA}"/>
              </a:ext>
            </a:extLst>
          </p:cNvPr>
          <p:cNvSpPr txBox="1"/>
          <p:nvPr/>
        </p:nvSpPr>
        <p:spPr>
          <a:xfrm>
            <a:off x="3955836" y="3491464"/>
            <a:ext cx="3083844" cy="285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(d) – FL4: 16:21:30 - 16:27:00 UTC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FFD5AB7-568A-EB41-AC56-422F20432BEC}"/>
              </a:ext>
            </a:extLst>
          </p:cNvPr>
          <p:cNvSpPr txBox="1"/>
          <p:nvPr/>
        </p:nvSpPr>
        <p:spPr>
          <a:xfrm>
            <a:off x="438364" y="3203624"/>
            <a:ext cx="3083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KMLB: 15:56:16 UTC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F99727B-D848-1D45-8FE3-6419B9F49ABC}"/>
              </a:ext>
            </a:extLst>
          </p:cNvPr>
          <p:cNvSpPr txBox="1"/>
          <p:nvPr/>
        </p:nvSpPr>
        <p:spPr>
          <a:xfrm>
            <a:off x="3925307" y="3192126"/>
            <a:ext cx="3083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KMLB: 16:07:52 UTC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BD25547-CE9D-F24E-9508-799DC541E688}"/>
              </a:ext>
            </a:extLst>
          </p:cNvPr>
          <p:cNvSpPr txBox="1"/>
          <p:nvPr/>
        </p:nvSpPr>
        <p:spPr>
          <a:xfrm>
            <a:off x="475051" y="6621881"/>
            <a:ext cx="3083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KMLB: 16:19:25 UTC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A0EC5BA-B002-0D4A-B82E-89423EDF9509}"/>
              </a:ext>
            </a:extLst>
          </p:cNvPr>
          <p:cNvSpPr txBox="1"/>
          <p:nvPr/>
        </p:nvSpPr>
        <p:spPr>
          <a:xfrm>
            <a:off x="3930806" y="6619079"/>
            <a:ext cx="3083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KMLB: 16:28:16 UTC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CF7568-A238-EC44-9387-CE05AF8C5FED}"/>
              </a:ext>
            </a:extLst>
          </p:cNvPr>
          <p:cNvSpPr txBox="1"/>
          <p:nvPr/>
        </p:nvSpPr>
        <p:spPr>
          <a:xfrm>
            <a:off x="9109276" y="393539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Omit FL5</a:t>
            </a:r>
          </a:p>
        </p:txBody>
      </p:sp>
    </p:spTree>
    <p:extLst>
      <p:ext uri="{BB962C8B-B14F-4D97-AF65-F5344CB8AC3E}">
        <p14:creationId xmlns:p14="http://schemas.microsoft.com/office/powerpoint/2010/main" val="2289065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1C259A9A-7EDD-3743-854E-280139EC9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0" t="10603" r="11601"/>
          <a:stretch/>
        </p:blipFill>
        <p:spPr>
          <a:xfrm>
            <a:off x="1754008" y="430516"/>
            <a:ext cx="8396987" cy="597189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87AFA6-8B02-E943-AD35-4ABE05E69192}"/>
              </a:ext>
            </a:extLst>
          </p:cNvPr>
          <p:cNvCxnSpPr/>
          <p:nvPr/>
        </p:nvCxnSpPr>
        <p:spPr>
          <a:xfrm>
            <a:off x="1570377" y="579018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74D022-3E73-5244-AC72-15C11ECFC5E0}"/>
              </a:ext>
            </a:extLst>
          </p:cNvPr>
          <p:cNvCxnSpPr/>
          <p:nvPr/>
        </p:nvCxnSpPr>
        <p:spPr>
          <a:xfrm>
            <a:off x="1561473" y="5046471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CE5F77-80CA-DC40-9964-90397C58CDF8}"/>
              </a:ext>
            </a:extLst>
          </p:cNvPr>
          <p:cNvCxnSpPr/>
          <p:nvPr/>
        </p:nvCxnSpPr>
        <p:spPr>
          <a:xfrm>
            <a:off x="1570377" y="429056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4B7DE6-9DE2-3347-BABE-E34446081EBC}"/>
              </a:ext>
            </a:extLst>
          </p:cNvPr>
          <p:cNvCxnSpPr/>
          <p:nvPr/>
        </p:nvCxnSpPr>
        <p:spPr>
          <a:xfrm>
            <a:off x="1570377" y="354060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1A18D7-1A7C-724C-A675-CE74B8EA5604}"/>
              </a:ext>
            </a:extLst>
          </p:cNvPr>
          <p:cNvCxnSpPr/>
          <p:nvPr/>
        </p:nvCxnSpPr>
        <p:spPr>
          <a:xfrm>
            <a:off x="1570377" y="2790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A67359-0CE9-C248-9451-6DE058258B3D}"/>
              </a:ext>
            </a:extLst>
          </p:cNvPr>
          <p:cNvCxnSpPr/>
          <p:nvPr/>
        </p:nvCxnSpPr>
        <p:spPr>
          <a:xfrm>
            <a:off x="1561472" y="2028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722ADD9-D6F7-4E4D-AA96-1F2343961538}"/>
              </a:ext>
            </a:extLst>
          </p:cNvPr>
          <p:cNvCxnSpPr/>
          <p:nvPr/>
        </p:nvCxnSpPr>
        <p:spPr>
          <a:xfrm>
            <a:off x="1552568" y="128508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521CBB-7FAC-3640-B841-9DE8A5B9D7D6}"/>
              </a:ext>
            </a:extLst>
          </p:cNvPr>
          <p:cNvCxnSpPr/>
          <p:nvPr/>
        </p:nvCxnSpPr>
        <p:spPr>
          <a:xfrm>
            <a:off x="1565239" y="62061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CFE9699-3B1D-F042-BBE5-F0008A4A364A}"/>
              </a:ext>
            </a:extLst>
          </p:cNvPr>
          <p:cNvSpPr txBox="1"/>
          <p:nvPr/>
        </p:nvSpPr>
        <p:spPr>
          <a:xfrm>
            <a:off x="1332449" y="56516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CA1945-E84D-7F4F-89D0-91D1A9693074}"/>
              </a:ext>
            </a:extLst>
          </p:cNvPr>
          <p:cNvSpPr txBox="1"/>
          <p:nvPr/>
        </p:nvSpPr>
        <p:spPr>
          <a:xfrm>
            <a:off x="1329746" y="49049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33A932-0DE1-6B4F-8589-C66214714985}"/>
              </a:ext>
            </a:extLst>
          </p:cNvPr>
          <p:cNvSpPr txBox="1"/>
          <p:nvPr/>
        </p:nvSpPr>
        <p:spPr>
          <a:xfrm>
            <a:off x="1329746" y="41518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B03E3A-4D79-0D4D-B969-1BB45ECAFE72}"/>
              </a:ext>
            </a:extLst>
          </p:cNvPr>
          <p:cNvSpPr txBox="1"/>
          <p:nvPr/>
        </p:nvSpPr>
        <p:spPr>
          <a:xfrm>
            <a:off x="1329746" y="34050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2F81CA-061C-FE4A-B7C6-5EDCE1D60E80}"/>
              </a:ext>
            </a:extLst>
          </p:cNvPr>
          <p:cNvSpPr txBox="1"/>
          <p:nvPr/>
        </p:nvSpPr>
        <p:spPr>
          <a:xfrm>
            <a:off x="1314405" y="26551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6C228D-F6FD-5846-822C-5FAC03B3D8CB}"/>
              </a:ext>
            </a:extLst>
          </p:cNvPr>
          <p:cNvSpPr txBox="1"/>
          <p:nvPr/>
        </p:nvSpPr>
        <p:spPr>
          <a:xfrm>
            <a:off x="1314405" y="18902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E41F45-160F-D74B-984F-18953ADFDFEB}"/>
              </a:ext>
            </a:extLst>
          </p:cNvPr>
          <p:cNvSpPr txBox="1"/>
          <p:nvPr/>
        </p:nvSpPr>
        <p:spPr>
          <a:xfrm>
            <a:off x="1314405" y="11436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4D9C37-2209-B24F-9B66-D6BC7633EC5C}"/>
              </a:ext>
            </a:extLst>
          </p:cNvPr>
          <p:cNvSpPr txBox="1"/>
          <p:nvPr/>
        </p:nvSpPr>
        <p:spPr>
          <a:xfrm>
            <a:off x="1314405" y="4842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581F3E-D34B-104B-AF0E-8A5DEF9643F9}"/>
              </a:ext>
            </a:extLst>
          </p:cNvPr>
          <p:cNvSpPr txBox="1"/>
          <p:nvPr/>
        </p:nvSpPr>
        <p:spPr>
          <a:xfrm rot="16200000">
            <a:off x="363570" y="317993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5AFD273-E395-B74A-8097-2CE1A1F790AB}"/>
              </a:ext>
            </a:extLst>
          </p:cNvPr>
          <p:cNvCxnSpPr>
            <a:cxnSpLocks/>
          </p:cNvCxnSpPr>
          <p:nvPr/>
        </p:nvCxnSpPr>
        <p:spPr>
          <a:xfrm>
            <a:off x="1733742" y="2779164"/>
            <a:ext cx="8392886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5A90A7F-B964-2F4C-9598-4AF48CB8FB05}"/>
              </a:ext>
            </a:extLst>
          </p:cNvPr>
          <p:cNvSpPr txBox="1"/>
          <p:nvPr/>
        </p:nvSpPr>
        <p:spPr>
          <a:xfrm>
            <a:off x="1585517" y="636373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CD1F39-2894-EE40-A69D-5255DFE1AE1E}"/>
              </a:ext>
            </a:extLst>
          </p:cNvPr>
          <p:cNvSpPr txBox="1"/>
          <p:nvPr/>
        </p:nvSpPr>
        <p:spPr>
          <a:xfrm>
            <a:off x="9948101" y="637463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6867885-7A38-0B43-BF26-006B7D71D49B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1903233" y="655930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4330D087-D418-E44B-8B1E-35F7BD143B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763" b="45723"/>
          <a:stretch/>
        </p:blipFill>
        <p:spPr>
          <a:xfrm>
            <a:off x="11377719" y="988728"/>
            <a:ext cx="814281" cy="4938847"/>
          </a:xfrm>
          <a:prstGeom prst="rect">
            <a:avLst/>
          </a:prstGeom>
        </p:spPr>
      </p:pic>
      <p:pic>
        <p:nvPicPr>
          <p:cNvPr id="34" name="Picture 33" descr="Chart, line chart&#10;&#10;Description automatically generated">
            <a:extLst>
              <a:ext uri="{FF2B5EF4-FFF2-40B4-BE49-F238E27FC236}">
                <a16:creationId xmlns:a16="http://schemas.microsoft.com/office/drawing/2014/main" id="{54413A3D-D026-BD46-9A10-0FB3F8D96A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23"/>
          <a:stretch/>
        </p:blipFill>
        <p:spPr>
          <a:xfrm>
            <a:off x="10139573" y="50812"/>
            <a:ext cx="1396194" cy="6858000"/>
          </a:xfrm>
          <a:prstGeom prst="rect">
            <a:avLst/>
          </a:prstGeom>
        </p:spPr>
      </p:pic>
      <p:pic>
        <p:nvPicPr>
          <p:cNvPr id="35" name="Picture 34" descr="Chart, line chart&#10;&#10;Description automatically generated">
            <a:extLst>
              <a:ext uri="{FF2B5EF4-FFF2-40B4-BE49-F238E27FC236}">
                <a16:creationId xmlns:a16="http://schemas.microsoft.com/office/drawing/2014/main" id="{A5F98EE3-54C2-C348-B5A0-7B54F58D91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85" r="14268"/>
          <a:stretch/>
        </p:blipFill>
        <p:spPr>
          <a:xfrm>
            <a:off x="1761329" y="50812"/>
            <a:ext cx="8369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189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B1E7C271-ABE0-0A48-800A-7E0BB9C56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14" t="10805" r="12034"/>
          <a:stretch/>
        </p:blipFill>
        <p:spPr>
          <a:xfrm>
            <a:off x="1770233" y="427075"/>
            <a:ext cx="8336485" cy="595838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BCFC3D-7E49-CA4C-B1EF-A13D795BD209}"/>
              </a:ext>
            </a:extLst>
          </p:cNvPr>
          <p:cNvCxnSpPr/>
          <p:nvPr/>
        </p:nvCxnSpPr>
        <p:spPr>
          <a:xfrm>
            <a:off x="1570377" y="579018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EFF3AA-E034-9E4C-99B2-EF8B4D3AE8C5}"/>
              </a:ext>
            </a:extLst>
          </p:cNvPr>
          <p:cNvCxnSpPr/>
          <p:nvPr/>
        </p:nvCxnSpPr>
        <p:spPr>
          <a:xfrm>
            <a:off x="1561473" y="5046471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FF67A5-D8BD-1F43-9450-350C16EABB5F}"/>
              </a:ext>
            </a:extLst>
          </p:cNvPr>
          <p:cNvCxnSpPr/>
          <p:nvPr/>
        </p:nvCxnSpPr>
        <p:spPr>
          <a:xfrm>
            <a:off x="1570377" y="429056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6ED26E-A715-074A-9845-609B9BD11928}"/>
              </a:ext>
            </a:extLst>
          </p:cNvPr>
          <p:cNvCxnSpPr/>
          <p:nvPr/>
        </p:nvCxnSpPr>
        <p:spPr>
          <a:xfrm>
            <a:off x="1570377" y="354060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3B6F66-B13C-CF4C-8B66-BCF4C8D62C95}"/>
              </a:ext>
            </a:extLst>
          </p:cNvPr>
          <p:cNvCxnSpPr/>
          <p:nvPr/>
        </p:nvCxnSpPr>
        <p:spPr>
          <a:xfrm>
            <a:off x="1570377" y="2790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5B3F596-2DE5-094C-8E34-FB4045C8E726}"/>
              </a:ext>
            </a:extLst>
          </p:cNvPr>
          <p:cNvCxnSpPr/>
          <p:nvPr/>
        </p:nvCxnSpPr>
        <p:spPr>
          <a:xfrm>
            <a:off x="1561472" y="2028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E4B663-0040-5F42-AD82-C08F6B9B291E}"/>
              </a:ext>
            </a:extLst>
          </p:cNvPr>
          <p:cNvCxnSpPr/>
          <p:nvPr/>
        </p:nvCxnSpPr>
        <p:spPr>
          <a:xfrm>
            <a:off x="1552568" y="128508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6AD449-F169-934D-ACB9-350E801343E0}"/>
              </a:ext>
            </a:extLst>
          </p:cNvPr>
          <p:cNvCxnSpPr/>
          <p:nvPr/>
        </p:nvCxnSpPr>
        <p:spPr>
          <a:xfrm>
            <a:off x="1565239" y="62061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C74D3FE-D6CE-C840-8D06-B2B50463EDEA}"/>
              </a:ext>
            </a:extLst>
          </p:cNvPr>
          <p:cNvSpPr txBox="1"/>
          <p:nvPr/>
        </p:nvSpPr>
        <p:spPr>
          <a:xfrm>
            <a:off x="1332449" y="56516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893F33-012A-3245-95D1-08556328081D}"/>
              </a:ext>
            </a:extLst>
          </p:cNvPr>
          <p:cNvSpPr txBox="1"/>
          <p:nvPr/>
        </p:nvSpPr>
        <p:spPr>
          <a:xfrm>
            <a:off x="1329746" y="49049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796CDF-7C9C-304C-B51C-2EC0481C89D2}"/>
              </a:ext>
            </a:extLst>
          </p:cNvPr>
          <p:cNvSpPr txBox="1"/>
          <p:nvPr/>
        </p:nvSpPr>
        <p:spPr>
          <a:xfrm>
            <a:off x="1329746" y="41518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A8E2A3-60CD-4443-B3FB-56F63DB00E83}"/>
              </a:ext>
            </a:extLst>
          </p:cNvPr>
          <p:cNvSpPr txBox="1"/>
          <p:nvPr/>
        </p:nvSpPr>
        <p:spPr>
          <a:xfrm>
            <a:off x="1329746" y="34050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CACF8B-CBA2-7D45-8B5D-0BFA49AB2AF6}"/>
              </a:ext>
            </a:extLst>
          </p:cNvPr>
          <p:cNvSpPr txBox="1"/>
          <p:nvPr/>
        </p:nvSpPr>
        <p:spPr>
          <a:xfrm>
            <a:off x="1314405" y="26551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4C7DE9-BA61-7F42-9BDE-28BD07F4F0DD}"/>
              </a:ext>
            </a:extLst>
          </p:cNvPr>
          <p:cNvSpPr txBox="1"/>
          <p:nvPr/>
        </p:nvSpPr>
        <p:spPr>
          <a:xfrm>
            <a:off x="1314405" y="18902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F7687D-E2F6-4B40-89BD-89C83D29AB33}"/>
              </a:ext>
            </a:extLst>
          </p:cNvPr>
          <p:cNvSpPr txBox="1"/>
          <p:nvPr/>
        </p:nvSpPr>
        <p:spPr>
          <a:xfrm>
            <a:off x="1314405" y="11436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D9946-4CC3-1941-9769-C668FBCBFE85}"/>
              </a:ext>
            </a:extLst>
          </p:cNvPr>
          <p:cNvSpPr txBox="1"/>
          <p:nvPr/>
        </p:nvSpPr>
        <p:spPr>
          <a:xfrm>
            <a:off x="1314405" y="4842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24DC92-17F2-5A45-B778-899CD7050F13}"/>
              </a:ext>
            </a:extLst>
          </p:cNvPr>
          <p:cNvSpPr txBox="1"/>
          <p:nvPr/>
        </p:nvSpPr>
        <p:spPr>
          <a:xfrm rot="16200000">
            <a:off x="363570" y="317993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22" name="Picture 21" descr="Chart, histogram&#10;&#10;Description automatically generated">
            <a:extLst>
              <a:ext uri="{FF2B5EF4-FFF2-40B4-BE49-F238E27FC236}">
                <a16:creationId xmlns:a16="http://schemas.microsoft.com/office/drawing/2014/main" id="{97080916-4030-7C49-ADA1-779481C5DE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23" r="14226"/>
          <a:stretch/>
        </p:blipFill>
        <p:spPr>
          <a:xfrm>
            <a:off x="1770952" y="0"/>
            <a:ext cx="8333097" cy="6858000"/>
          </a:xfrm>
          <a:prstGeom prst="rect">
            <a:avLst/>
          </a:prstGeom>
        </p:spPr>
      </p:pic>
      <p:pic>
        <p:nvPicPr>
          <p:cNvPr id="23" name="Picture 22" descr="Chart, histogram&#10;&#10;Description automatically generated">
            <a:extLst>
              <a:ext uri="{FF2B5EF4-FFF2-40B4-BE49-F238E27FC236}">
                <a16:creationId xmlns:a16="http://schemas.microsoft.com/office/drawing/2014/main" id="{824695EF-8D08-CB44-BE70-CB84A94DC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01" t="7937" b="9365"/>
          <a:stretch/>
        </p:blipFill>
        <p:spPr>
          <a:xfrm>
            <a:off x="10108237" y="593270"/>
            <a:ext cx="1172792" cy="5671457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B42AA11-6683-CD48-9560-E3B8DEE3E662}"/>
              </a:ext>
            </a:extLst>
          </p:cNvPr>
          <p:cNvCxnSpPr>
            <a:cxnSpLocks/>
          </p:cNvCxnSpPr>
          <p:nvPr/>
        </p:nvCxnSpPr>
        <p:spPr>
          <a:xfrm flipV="1">
            <a:off x="1758872" y="2779164"/>
            <a:ext cx="8367756" cy="11628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324E84C-4E72-9C4E-9DCE-1EB8782B1B1B}"/>
              </a:ext>
            </a:extLst>
          </p:cNvPr>
          <p:cNvSpPr txBox="1"/>
          <p:nvPr/>
        </p:nvSpPr>
        <p:spPr>
          <a:xfrm>
            <a:off x="1585517" y="636373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AEECE5-78AE-D24C-8E6F-F1D9F7463FDB}"/>
              </a:ext>
            </a:extLst>
          </p:cNvPr>
          <p:cNvSpPr txBox="1"/>
          <p:nvPr/>
        </p:nvSpPr>
        <p:spPr>
          <a:xfrm>
            <a:off x="9948101" y="637463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24874A-AE50-D84D-8D84-EE91D6D04B80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1903233" y="655930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CD047715-4F26-084C-A62E-0F7A9B2B7A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4264" r="44979" b="43805"/>
          <a:stretch/>
        </p:blipFill>
        <p:spPr>
          <a:xfrm>
            <a:off x="11082978" y="350935"/>
            <a:ext cx="1109022" cy="579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186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033F4C6-4A04-F042-B4B3-D91B0BF04C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31" t="13202" r="50000" b="21399"/>
          <a:stretch/>
        </p:blipFill>
        <p:spPr>
          <a:xfrm>
            <a:off x="3426235" y="42330"/>
            <a:ext cx="6728845" cy="683481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2DA505D-6FF7-FF4D-8D74-65EC2F91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4 (FL4)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16:21:30 – 16:27:00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KMLB Vol Scan: 16:28:16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km CAPPI</a:t>
            </a:r>
          </a:p>
        </p:txBody>
      </p:sp>
      <p:pic>
        <p:nvPicPr>
          <p:cNvPr id="7" name="Picture 6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BF28A25-D4C0-7B4B-9EA2-33C40A804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006" b="45723"/>
          <a:stretch/>
        </p:blipFill>
        <p:spPr>
          <a:xfrm>
            <a:off x="10155082" y="503595"/>
            <a:ext cx="1155897" cy="59325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E6EE64-1CA4-AE41-BC1F-5B334ECBEA0C}"/>
              </a:ext>
            </a:extLst>
          </p:cNvPr>
          <p:cNvCxnSpPr>
            <a:cxnSpLocks/>
          </p:cNvCxnSpPr>
          <p:nvPr/>
        </p:nvCxnSpPr>
        <p:spPr>
          <a:xfrm>
            <a:off x="5967900" y="764139"/>
            <a:ext cx="305578" cy="2663656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08B33B-3617-8B41-8FEF-548CF08D1BD5}"/>
              </a:ext>
            </a:extLst>
          </p:cNvPr>
          <p:cNvSpPr txBox="1"/>
          <p:nvPr/>
        </p:nvSpPr>
        <p:spPr>
          <a:xfrm>
            <a:off x="6273478" y="2999811"/>
            <a:ext cx="375313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119AC-8630-554D-AAD7-E7CEFE6CE1BF}"/>
              </a:ext>
            </a:extLst>
          </p:cNvPr>
          <p:cNvSpPr txBox="1"/>
          <p:nvPr/>
        </p:nvSpPr>
        <p:spPr>
          <a:xfrm>
            <a:off x="5643064" y="358802"/>
            <a:ext cx="362326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7906634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59BA4218-63F3-AF46-A9F8-F85D615AA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0" t="10603" r="11601"/>
          <a:stretch/>
        </p:blipFill>
        <p:spPr>
          <a:xfrm>
            <a:off x="1742433" y="430518"/>
            <a:ext cx="8396987" cy="59718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085C821-118B-4744-A36F-AA74E8786446}"/>
              </a:ext>
            </a:extLst>
          </p:cNvPr>
          <p:cNvCxnSpPr/>
          <p:nvPr/>
        </p:nvCxnSpPr>
        <p:spPr>
          <a:xfrm>
            <a:off x="1570377" y="579018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629ED4D-5DCA-944B-9713-9BB80523CD6C}"/>
              </a:ext>
            </a:extLst>
          </p:cNvPr>
          <p:cNvCxnSpPr/>
          <p:nvPr/>
        </p:nvCxnSpPr>
        <p:spPr>
          <a:xfrm>
            <a:off x="1561473" y="5046471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A1FC5A-2315-8C46-800E-AB2BE1E33F93}"/>
              </a:ext>
            </a:extLst>
          </p:cNvPr>
          <p:cNvCxnSpPr/>
          <p:nvPr/>
        </p:nvCxnSpPr>
        <p:spPr>
          <a:xfrm>
            <a:off x="1570377" y="429056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EAF9AF-1096-BA40-BA42-DA837B8D5BA1}"/>
              </a:ext>
            </a:extLst>
          </p:cNvPr>
          <p:cNvCxnSpPr/>
          <p:nvPr/>
        </p:nvCxnSpPr>
        <p:spPr>
          <a:xfrm>
            <a:off x="1570377" y="354060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B697391-B944-B340-B069-71B0AA09E4E6}"/>
              </a:ext>
            </a:extLst>
          </p:cNvPr>
          <p:cNvCxnSpPr/>
          <p:nvPr/>
        </p:nvCxnSpPr>
        <p:spPr>
          <a:xfrm>
            <a:off x="1570377" y="2790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D51702-0DB1-364A-AB8B-704CC12251CF}"/>
              </a:ext>
            </a:extLst>
          </p:cNvPr>
          <p:cNvCxnSpPr/>
          <p:nvPr/>
        </p:nvCxnSpPr>
        <p:spPr>
          <a:xfrm>
            <a:off x="1561472" y="2028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E04805-8079-A44D-9AE9-0A002B5618BE}"/>
              </a:ext>
            </a:extLst>
          </p:cNvPr>
          <p:cNvCxnSpPr/>
          <p:nvPr/>
        </p:nvCxnSpPr>
        <p:spPr>
          <a:xfrm>
            <a:off x="1552568" y="128508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C064750-B430-0942-AF15-9A4812954E11}"/>
              </a:ext>
            </a:extLst>
          </p:cNvPr>
          <p:cNvCxnSpPr/>
          <p:nvPr/>
        </p:nvCxnSpPr>
        <p:spPr>
          <a:xfrm>
            <a:off x="1565239" y="62061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4388C96-D5C7-AB49-92AB-DB664EA29E3C}"/>
              </a:ext>
            </a:extLst>
          </p:cNvPr>
          <p:cNvSpPr txBox="1"/>
          <p:nvPr/>
        </p:nvSpPr>
        <p:spPr>
          <a:xfrm>
            <a:off x="1332449" y="56516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9D98FF-E0C5-8C49-B796-51371BE65B48}"/>
              </a:ext>
            </a:extLst>
          </p:cNvPr>
          <p:cNvSpPr txBox="1"/>
          <p:nvPr/>
        </p:nvSpPr>
        <p:spPr>
          <a:xfrm>
            <a:off x="1329746" y="49049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CD495A-6DEB-4547-8C12-FB98C44F5895}"/>
              </a:ext>
            </a:extLst>
          </p:cNvPr>
          <p:cNvSpPr txBox="1"/>
          <p:nvPr/>
        </p:nvSpPr>
        <p:spPr>
          <a:xfrm>
            <a:off x="1329746" y="41518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F1A8A8-6F98-D048-B386-8889216F5CA4}"/>
              </a:ext>
            </a:extLst>
          </p:cNvPr>
          <p:cNvSpPr txBox="1"/>
          <p:nvPr/>
        </p:nvSpPr>
        <p:spPr>
          <a:xfrm>
            <a:off x="1329746" y="34050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423ACF-02FB-9D4F-844A-093FF6EE2570}"/>
              </a:ext>
            </a:extLst>
          </p:cNvPr>
          <p:cNvSpPr txBox="1"/>
          <p:nvPr/>
        </p:nvSpPr>
        <p:spPr>
          <a:xfrm>
            <a:off x="1314405" y="26551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73DA6A-0C5C-3C46-9149-74B5614971C1}"/>
              </a:ext>
            </a:extLst>
          </p:cNvPr>
          <p:cNvSpPr txBox="1"/>
          <p:nvPr/>
        </p:nvSpPr>
        <p:spPr>
          <a:xfrm>
            <a:off x="1314405" y="18902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DB0E91-D5C9-0A45-8F28-1525B4E00EE2}"/>
              </a:ext>
            </a:extLst>
          </p:cNvPr>
          <p:cNvSpPr txBox="1"/>
          <p:nvPr/>
        </p:nvSpPr>
        <p:spPr>
          <a:xfrm>
            <a:off x="1314405" y="11436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2BCA11-7F23-2F42-8EA3-60F74E643AFD}"/>
              </a:ext>
            </a:extLst>
          </p:cNvPr>
          <p:cNvSpPr txBox="1"/>
          <p:nvPr/>
        </p:nvSpPr>
        <p:spPr>
          <a:xfrm>
            <a:off x="1314405" y="4842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5D77B9-DE18-6D49-95E6-9AAC1433E925}"/>
              </a:ext>
            </a:extLst>
          </p:cNvPr>
          <p:cNvSpPr txBox="1"/>
          <p:nvPr/>
        </p:nvSpPr>
        <p:spPr>
          <a:xfrm rot="16200000">
            <a:off x="363570" y="317993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4249626-9023-9647-A0F1-55A4E4ADE293}"/>
              </a:ext>
            </a:extLst>
          </p:cNvPr>
          <p:cNvCxnSpPr>
            <a:cxnSpLocks/>
          </p:cNvCxnSpPr>
          <p:nvPr/>
        </p:nvCxnSpPr>
        <p:spPr>
          <a:xfrm>
            <a:off x="1733742" y="2779164"/>
            <a:ext cx="8392886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B09F81B-632D-C643-8806-79BF9B8971EB}"/>
              </a:ext>
            </a:extLst>
          </p:cNvPr>
          <p:cNvSpPr txBox="1"/>
          <p:nvPr/>
        </p:nvSpPr>
        <p:spPr>
          <a:xfrm>
            <a:off x="1585517" y="636373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EEDE8A-984A-924A-9AA3-9B316E45763D}"/>
              </a:ext>
            </a:extLst>
          </p:cNvPr>
          <p:cNvSpPr txBox="1"/>
          <p:nvPr/>
        </p:nvSpPr>
        <p:spPr>
          <a:xfrm>
            <a:off x="9948101" y="637463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4F57566-DCB9-E741-B66C-B60E41BCA20B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1903233" y="655930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7A1CA184-03C7-8144-9B5F-41769346D4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763" b="45723"/>
          <a:stretch/>
        </p:blipFill>
        <p:spPr>
          <a:xfrm>
            <a:off x="11377719" y="988728"/>
            <a:ext cx="814281" cy="4938847"/>
          </a:xfrm>
          <a:prstGeom prst="rect">
            <a:avLst/>
          </a:prstGeom>
        </p:spPr>
      </p:pic>
      <p:pic>
        <p:nvPicPr>
          <p:cNvPr id="35" name="Picture 34" descr="Chart, line chart&#10;&#10;Description automatically generated">
            <a:extLst>
              <a:ext uri="{FF2B5EF4-FFF2-40B4-BE49-F238E27FC236}">
                <a16:creationId xmlns:a16="http://schemas.microsoft.com/office/drawing/2014/main" id="{9FCF0465-006A-0C42-AA03-5E992CD9BD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23"/>
          <a:stretch/>
        </p:blipFill>
        <p:spPr>
          <a:xfrm>
            <a:off x="10139573" y="50812"/>
            <a:ext cx="1396194" cy="6858000"/>
          </a:xfrm>
          <a:prstGeom prst="rect">
            <a:avLst/>
          </a:prstGeom>
        </p:spPr>
      </p:pic>
      <p:pic>
        <p:nvPicPr>
          <p:cNvPr id="36" name="Picture 35" descr="Chart, line chart&#10;&#10;Description automatically generated">
            <a:extLst>
              <a:ext uri="{FF2B5EF4-FFF2-40B4-BE49-F238E27FC236}">
                <a16:creationId xmlns:a16="http://schemas.microsoft.com/office/drawing/2014/main" id="{31CE7324-1DEF-8F4F-8C16-9CEF08980E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85" r="14268"/>
          <a:stretch/>
        </p:blipFill>
        <p:spPr>
          <a:xfrm>
            <a:off x="1761329" y="50812"/>
            <a:ext cx="8369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408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C636133A-0F5A-FD49-9CFD-1E973B4501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78" t="10861" r="11839"/>
          <a:stretch/>
        </p:blipFill>
        <p:spPr>
          <a:xfrm>
            <a:off x="1753665" y="464453"/>
            <a:ext cx="8350608" cy="595468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CF4D87-D55E-3845-A400-C462CD52E521}"/>
              </a:ext>
            </a:extLst>
          </p:cNvPr>
          <p:cNvCxnSpPr/>
          <p:nvPr/>
        </p:nvCxnSpPr>
        <p:spPr>
          <a:xfrm>
            <a:off x="1570377" y="579018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A42F71-3A6E-C242-BA5C-2EB75ADE42E3}"/>
              </a:ext>
            </a:extLst>
          </p:cNvPr>
          <p:cNvCxnSpPr/>
          <p:nvPr/>
        </p:nvCxnSpPr>
        <p:spPr>
          <a:xfrm>
            <a:off x="1561473" y="5046471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27955B-7398-AE48-9FEA-654D00CEBB17}"/>
              </a:ext>
            </a:extLst>
          </p:cNvPr>
          <p:cNvCxnSpPr/>
          <p:nvPr/>
        </p:nvCxnSpPr>
        <p:spPr>
          <a:xfrm>
            <a:off x="1570377" y="429056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30B778-079B-C241-A386-F29AE60E66CC}"/>
              </a:ext>
            </a:extLst>
          </p:cNvPr>
          <p:cNvCxnSpPr/>
          <p:nvPr/>
        </p:nvCxnSpPr>
        <p:spPr>
          <a:xfrm>
            <a:off x="1570377" y="354060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F3AADF-130F-3F43-A123-2E388AFD771D}"/>
              </a:ext>
            </a:extLst>
          </p:cNvPr>
          <p:cNvCxnSpPr/>
          <p:nvPr/>
        </p:nvCxnSpPr>
        <p:spPr>
          <a:xfrm>
            <a:off x="1570377" y="2790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12EC5F-9B72-B24B-8E6A-516580430893}"/>
              </a:ext>
            </a:extLst>
          </p:cNvPr>
          <p:cNvCxnSpPr/>
          <p:nvPr/>
        </p:nvCxnSpPr>
        <p:spPr>
          <a:xfrm>
            <a:off x="1561472" y="2028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C1C42D-596F-3546-AB0E-5C3793666CB4}"/>
              </a:ext>
            </a:extLst>
          </p:cNvPr>
          <p:cNvCxnSpPr/>
          <p:nvPr/>
        </p:nvCxnSpPr>
        <p:spPr>
          <a:xfrm>
            <a:off x="1552568" y="128508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A111C8-9353-1242-91E7-4E2E3EDB4EC0}"/>
              </a:ext>
            </a:extLst>
          </p:cNvPr>
          <p:cNvCxnSpPr/>
          <p:nvPr/>
        </p:nvCxnSpPr>
        <p:spPr>
          <a:xfrm>
            <a:off x="1565239" y="62061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AF28002-6C1C-4641-8D1A-BED4D99547F7}"/>
              </a:ext>
            </a:extLst>
          </p:cNvPr>
          <p:cNvSpPr txBox="1"/>
          <p:nvPr/>
        </p:nvSpPr>
        <p:spPr>
          <a:xfrm>
            <a:off x="1332449" y="56516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7D44E9-9F47-CC48-B1B5-65DE0CD09276}"/>
              </a:ext>
            </a:extLst>
          </p:cNvPr>
          <p:cNvSpPr txBox="1"/>
          <p:nvPr/>
        </p:nvSpPr>
        <p:spPr>
          <a:xfrm>
            <a:off x="1329746" y="49049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E6DF4E-E157-8D48-B96B-3C57502AFF21}"/>
              </a:ext>
            </a:extLst>
          </p:cNvPr>
          <p:cNvSpPr txBox="1"/>
          <p:nvPr/>
        </p:nvSpPr>
        <p:spPr>
          <a:xfrm>
            <a:off x="1329746" y="41518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8D1BCE-2A2B-1F40-90B9-5C5D70C93D89}"/>
              </a:ext>
            </a:extLst>
          </p:cNvPr>
          <p:cNvSpPr txBox="1"/>
          <p:nvPr/>
        </p:nvSpPr>
        <p:spPr>
          <a:xfrm>
            <a:off x="1329746" y="34050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F4D30E-7424-C24D-BEFC-3F66465A6CFD}"/>
              </a:ext>
            </a:extLst>
          </p:cNvPr>
          <p:cNvSpPr txBox="1"/>
          <p:nvPr/>
        </p:nvSpPr>
        <p:spPr>
          <a:xfrm>
            <a:off x="1314405" y="26551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BDCF39-B86F-6545-AE16-82E2222EB9A8}"/>
              </a:ext>
            </a:extLst>
          </p:cNvPr>
          <p:cNvSpPr txBox="1"/>
          <p:nvPr/>
        </p:nvSpPr>
        <p:spPr>
          <a:xfrm>
            <a:off x="1314405" y="18902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0C24AE-EE91-8644-8324-ECBE5B1C472B}"/>
              </a:ext>
            </a:extLst>
          </p:cNvPr>
          <p:cNvSpPr txBox="1"/>
          <p:nvPr/>
        </p:nvSpPr>
        <p:spPr>
          <a:xfrm>
            <a:off x="1314405" y="11436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005C98-91CF-9448-9B0F-03DE47DCA327}"/>
              </a:ext>
            </a:extLst>
          </p:cNvPr>
          <p:cNvSpPr txBox="1"/>
          <p:nvPr/>
        </p:nvSpPr>
        <p:spPr>
          <a:xfrm>
            <a:off x="1314405" y="4842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6F8839-673D-D04D-9C8F-575165A4DA67}"/>
              </a:ext>
            </a:extLst>
          </p:cNvPr>
          <p:cNvSpPr txBox="1"/>
          <p:nvPr/>
        </p:nvSpPr>
        <p:spPr>
          <a:xfrm rot="16200000">
            <a:off x="363570" y="317993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22" name="Picture 21" descr="Chart, histogram&#10;&#10;Description automatically generated">
            <a:extLst>
              <a:ext uri="{FF2B5EF4-FFF2-40B4-BE49-F238E27FC236}">
                <a16:creationId xmlns:a16="http://schemas.microsoft.com/office/drawing/2014/main" id="{D6FDAB7D-C60A-7647-836D-961D8EC8DF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23" r="14226"/>
          <a:stretch/>
        </p:blipFill>
        <p:spPr>
          <a:xfrm>
            <a:off x="1770952" y="0"/>
            <a:ext cx="8333097" cy="6858000"/>
          </a:xfrm>
          <a:prstGeom prst="rect">
            <a:avLst/>
          </a:prstGeom>
        </p:spPr>
      </p:pic>
      <p:pic>
        <p:nvPicPr>
          <p:cNvPr id="23" name="Picture 22" descr="Chart, histogram&#10;&#10;Description automatically generated">
            <a:extLst>
              <a:ext uri="{FF2B5EF4-FFF2-40B4-BE49-F238E27FC236}">
                <a16:creationId xmlns:a16="http://schemas.microsoft.com/office/drawing/2014/main" id="{4B7556B6-8ED2-A848-8318-0C763F9FB7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01" t="7937" b="9365"/>
          <a:stretch/>
        </p:blipFill>
        <p:spPr>
          <a:xfrm>
            <a:off x="10108237" y="593270"/>
            <a:ext cx="1172792" cy="5671457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A8ABE1C-A9B9-4D40-BCE6-FF50B0E8C455}"/>
              </a:ext>
            </a:extLst>
          </p:cNvPr>
          <p:cNvCxnSpPr>
            <a:cxnSpLocks/>
          </p:cNvCxnSpPr>
          <p:nvPr/>
        </p:nvCxnSpPr>
        <p:spPr>
          <a:xfrm flipV="1">
            <a:off x="1770952" y="2779164"/>
            <a:ext cx="8355676" cy="11628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8" name="Picture 27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8E620C17-2A27-3845-BF10-BADC024E94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4264" r="44979" b="43805"/>
          <a:stretch/>
        </p:blipFill>
        <p:spPr>
          <a:xfrm>
            <a:off x="11082978" y="350935"/>
            <a:ext cx="1109022" cy="579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658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E064F7A-DCCD-FB41-8F6B-7B7B3B99C6AF}"/>
              </a:ext>
            </a:extLst>
          </p:cNvPr>
          <p:cNvGrpSpPr/>
          <p:nvPr/>
        </p:nvGrpSpPr>
        <p:grpSpPr>
          <a:xfrm>
            <a:off x="949569" y="0"/>
            <a:ext cx="8226141" cy="6564923"/>
            <a:chOff x="949569" y="0"/>
            <a:chExt cx="8226141" cy="656492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60C7042-F1BB-854D-B073-9888D29A8EFF}"/>
                </a:ext>
              </a:extLst>
            </p:cNvPr>
            <p:cNvGrpSpPr/>
            <p:nvPr/>
          </p:nvGrpSpPr>
          <p:grpSpPr>
            <a:xfrm>
              <a:off x="949569" y="0"/>
              <a:ext cx="8226141" cy="6537960"/>
              <a:chOff x="949569" y="0"/>
              <a:chExt cx="8226141" cy="6537960"/>
            </a:xfrm>
          </p:grpSpPr>
          <p:pic>
            <p:nvPicPr>
              <p:cNvPr id="5" name="Picture 4" descr="A picture containing text, electronics, display, screenshot&#10;&#10;Description automatically generated">
                <a:extLst>
                  <a:ext uri="{FF2B5EF4-FFF2-40B4-BE49-F238E27FC236}">
                    <a16:creationId xmlns:a16="http://schemas.microsoft.com/office/drawing/2014/main" id="{BAFBEBDD-9F74-924D-AE9D-573BA5FA05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99263" y="0"/>
                <a:ext cx="6476447" cy="6537960"/>
              </a:xfrm>
              <a:prstGeom prst="rect">
                <a:avLst/>
              </a:prstGeom>
            </p:spPr>
          </p:pic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8715B7FF-B991-994E-B773-599C785AB4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44615" y="3429000"/>
                <a:ext cx="1852247" cy="10374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0F3CCA-70AF-7740-99C8-29FEC6451235}"/>
                  </a:ext>
                </a:extLst>
              </p:cNvPr>
              <p:cNvSpPr txBox="1"/>
              <p:nvPr/>
            </p:nvSpPr>
            <p:spPr>
              <a:xfrm>
                <a:off x="961292" y="4513384"/>
                <a:ext cx="198624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Aircraft Flight Track</a:t>
                </a:r>
              </a:p>
              <a:p>
                <a:pPr algn="ctr"/>
                <a:r>
                  <a:rPr lang="en-US" dirty="0"/>
                  <a:t>(Contamination)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4E6EA2-21B9-7141-825B-75B6A9DE1379}"/>
                  </a:ext>
                </a:extLst>
              </p:cNvPr>
              <p:cNvSpPr/>
              <p:nvPr/>
            </p:nvSpPr>
            <p:spPr>
              <a:xfrm>
                <a:off x="949569" y="4466492"/>
                <a:ext cx="2039816" cy="7737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6D3FB99-F24E-0744-9FAD-88D310306FC9}"/>
                </a:ext>
              </a:extLst>
            </p:cNvPr>
            <p:cNvCxnSpPr>
              <a:cxnSpLocks/>
            </p:cNvCxnSpPr>
            <p:nvPr/>
          </p:nvCxnSpPr>
          <p:spPr>
            <a:xfrm>
              <a:off x="3223846" y="6564923"/>
              <a:ext cx="4759569" cy="0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9F6205E-C25A-2D4D-8879-3105C1E7765C}"/>
              </a:ext>
            </a:extLst>
          </p:cNvPr>
          <p:cNvSpPr txBox="1"/>
          <p:nvPr/>
        </p:nvSpPr>
        <p:spPr>
          <a:xfrm>
            <a:off x="2904436" y="638025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BDB80A-2CA5-9B47-A110-FB2320C9AD38}"/>
              </a:ext>
            </a:extLst>
          </p:cNvPr>
          <p:cNvSpPr txBox="1"/>
          <p:nvPr/>
        </p:nvSpPr>
        <p:spPr>
          <a:xfrm>
            <a:off x="7983415" y="635681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096473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62888BD-3DFB-B64A-947D-E57EA57BA34F}"/>
              </a:ext>
            </a:extLst>
          </p:cNvPr>
          <p:cNvGrpSpPr/>
          <p:nvPr/>
        </p:nvGrpSpPr>
        <p:grpSpPr>
          <a:xfrm>
            <a:off x="949569" y="0"/>
            <a:ext cx="8229624" cy="6564923"/>
            <a:chOff x="949569" y="0"/>
            <a:chExt cx="8229624" cy="6564923"/>
          </a:xfrm>
        </p:grpSpPr>
        <p:pic>
          <p:nvPicPr>
            <p:cNvPr id="3" name="Picture 2" descr="A screenshot of a cell phone&#10;&#10;Description automatically generated with low confidence">
              <a:extLst>
                <a:ext uri="{FF2B5EF4-FFF2-40B4-BE49-F238E27FC236}">
                  <a16:creationId xmlns:a16="http://schemas.microsoft.com/office/drawing/2014/main" id="{C790F195-0632-9E4A-8FC6-EB9621032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99262" y="0"/>
              <a:ext cx="6479931" cy="6541477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60C7042-F1BB-854D-B073-9888D29A8EFF}"/>
                </a:ext>
              </a:extLst>
            </p:cNvPr>
            <p:cNvGrpSpPr/>
            <p:nvPr/>
          </p:nvGrpSpPr>
          <p:grpSpPr>
            <a:xfrm>
              <a:off x="949569" y="3429000"/>
              <a:ext cx="3341077" cy="1811215"/>
              <a:chOff x="949569" y="3429000"/>
              <a:chExt cx="3341077" cy="1811215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8715B7FF-B991-994E-B773-599C785AB4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44615" y="3429000"/>
                <a:ext cx="1946031" cy="10374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0F3CCA-70AF-7740-99C8-29FEC6451235}"/>
                  </a:ext>
                </a:extLst>
              </p:cNvPr>
              <p:cNvSpPr txBox="1"/>
              <p:nvPr/>
            </p:nvSpPr>
            <p:spPr>
              <a:xfrm>
                <a:off x="961292" y="4513384"/>
                <a:ext cx="198624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Aircraft Flight Track</a:t>
                </a:r>
              </a:p>
              <a:p>
                <a:pPr algn="ctr"/>
                <a:r>
                  <a:rPr lang="en-US" dirty="0"/>
                  <a:t>(Contamination)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4E6EA2-21B9-7141-825B-75B6A9DE1379}"/>
                  </a:ext>
                </a:extLst>
              </p:cNvPr>
              <p:cNvSpPr/>
              <p:nvPr/>
            </p:nvSpPr>
            <p:spPr>
              <a:xfrm>
                <a:off x="949569" y="4466492"/>
                <a:ext cx="2039816" cy="7737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B061C06-0407-464F-B7B4-12F433E934B8}"/>
                </a:ext>
              </a:extLst>
            </p:cNvPr>
            <p:cNvCxnSpPr>
              <a:cxnSpLocks/>
            </p:cNvCxnSpPr>
            <p:nvPr/>
          </p:nvCxnSpPr>
          <p:spPr>
            <a:xfrm>
              <a:off x="3223846" y="6564923"/>
              <a:ext cx="4759569" cy="0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BC39C5F-3D8C-7742-99C3-A74A560FFE0D}"/>
              </a:ext>
            </a:extLst>
          </p:cNvPr>
          <p:cNvSpPr txBox="1"/>
          <p:nvPr/>
        </p:nvSpPr>
        <p:spPr>
          <a:xfrm>
            <a:off x="2904436" y="638025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954852-3581-3545-9D10-F3703E4F10B7}"/>
              </a:ext>
            </a:extLst>
          </p:cNvPr>
          <p:cNvSpPr txBox="1"/>
          <p:nvPr/>
        </p:nvSpPr>
        <p:spPr>
          <a:xfrm>
            <a:off x="7983415" y="6356811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1286197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1107509-7F51-A941-ABC2-4D0F8C041163}"/>
              </a:ext>
            </a:extLst>
          </p:cNvPr>
          <p:cNvGrpSpPr/>
          <p:nvPr/>
        </p:nvGrpSpPr>
        <p:grpSpPr>
          <a:xfrm>
            <a:off x="737378" y="0"/>
            <a:ext cx="8524252" cy="6623539"/>
            <a:chOff x="737378" y="0"/>
            <a:chExt cx="8524252" cy="6623539"/>
          </a:xfrm>
        </p:grpSpPr>
        <p:pic>
          <p:nvPicPr>
            <p:cNvPr id="5" name="Picture 4" descr="Chart&#10;&#10;Description automatically generated">
              <a:extLst>
                <a:ext uri="{FF2B5EF4-FFF2-40B4-BE49-F238E27FC236}">
                  <a16:creationId xmlns:a16="http://schemas.microsoft.com/office/drawing/2014/main" id="{0C41F051-B572-F240-AB9A-FAE996192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30370" y="0"/>
              <a:ext cx="6331260" cy="6541477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CB3784F-AB38-924F-893A-2F1871C7E4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2424" y="1576755"/>
              <a:ext cx="1852247" cy="10374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A40804-F412-1E40-BD41-1ED192547456}"/>
                </a:ext>
              </a:extLst>
            </p:cNvPr>
            <p:cNvSpPr txBox="1"/>
            <p:nvPr/>
          </p:nvSpPr>
          <p:spPr>
            <a:xfrm>
              <a:off x="749101" y="2661139"/>
              <a:ext cx="19862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Aircraft Flight Track</a:t>
              </a:r>
            </a:p>
            <a:p>
              <a:pPr algn="ctr"/>
              <a:r>
                <a:rPr lang="en-US" dirty="0"/>
                <a:t>(Contamination)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AE6F51-26A3-2C48-A576-0B074769053C}"/>
                </a:ext>
              </a:extLst>
            </p:cNvPr>
            <p:cNvSpPr/>
            <p:nvPr/>
          </p:nvSpPr>
          <p:spPr>
            <a:xfrm>
              <a:off x="737378" y="2614247"/>
              <a:ext cx="2039816" cy="7737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E3459AE-D962-D14B-99DE-AAFB494A56F5}"/>
                </a:ext>
              </a:extLst>
            </p:cNvPr>
            <p:cNvCxnSpPr>
              <a:cxnSpLocks/>
            </p:cNvCxnSpPr>
            <p:nvPr/>
          </p:nvCxnSpPr>
          <p:spPr>
            <a:xfrm>
              <a:off x="3481754" y="6623539"/>
              <a:ext cx="4759569" cy="0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DD550D8-D62E-D240-AF65-CE2447FC6964}"/>
              </a:ext>
            </a:extLst>
          </p:cNvPr>
          <p:cNvSpPr txBox="1"/>
          <p:nvPr/>
        </p:nvSpPr>
        <p:spPr>
          <a:xfrm>
            <a:off x="3148008" y="6438873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9394C8-B6C5-9148-B18F-5CA1BE7927BE}"/>
              </a:ext>
            </a:extLst>
          </p:cNvPr>
          <p:cNvSpPr txBox="1"/>
          <p:nvPr/>
        </p:nvSpPr>
        <p:spPr>
          <a:xfrm>
            <a:off x="8227626" y="6438873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5449863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73E11A00-16DD-1546-A2EF-90F4DAE9EDE6}"/>
              </a:ext>
            </a:extLst>
          </p:cNvPr>
          <p:cNvGrpSpPr/>
          <p:nvPr/>
        </p:nvGrpSpPr>
        <p:grpSpPr>
          <a:xfrm>
            <a:off x="737378" y="0"/>
            <a:ext cx="8520848" cy="6808205"/>
            <a:chOff x="737378" y="0"/>
            <a:chExt cx="8520848" cy="6808205"/>
          </a:xfrm>
        </p:grpSpPr>
        <p:pic>
          <p:nvPicPr>
            <p:cNvPr id="3" name="Picture 2" descr="Graphical user interface, chart&#10;&#10;Description automatically generated">
              <a:extLst>
                <a:ext uri="{FF2B5EF4-FFF2-40B4-BE49-F238E27FC236}">
                  <a16:creationId xmlns:a16="http://schemas.microsoft.com/office/drawing/2014/main" id="{27D913C0-21D8-DD4F-8582-BB8755C68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30370" y="0"/>
              <a:ext cx="6327856" cy="6537960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CB3784F-AB38-924F-893A-2F1871C7E4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2424" y="1593273"/>
              <a:ext cx="2744376" cy="10209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A40804-F412-1E40-BD41-1ED192547456}"/>
                </a:ext>
              </a:extLst>
            </p:cNvPr>
            <p:cNvSpPr txBox="1"/>
            <p:nvPr/>
          </p:nvSpPr>
          <p:spPr>
            <a:xfrm>
              <a:off x="749101" y="2661139"/>
              <a:ext cx="19862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Aircraft Flight Track</a:t>
              </a:r>
            </a:p>
            <a:p>
              <a:pPr algn="ctr"/>
              <a:r>
                <a:rPr lang="en-US" dirty="0"/>
                <a:t>(Contamination)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AE6F51-26A3-2C48-A576-0B074769053C}"/>
                </a:ext>
              </a:extLst>
            </p:cNvPr>
            <p:cNvSpPr/>
            <p:nvPr/>
          </p:nvSpPr>
          <p:spPr>
            <a:xfrm>
              <a:off x="737378" y="2614247"/>
              <a:ext cx="2039816" cy="7737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E3459AE-D962-D14B-99DE-AAFB494A56F5}"/>
                </a:ext>
              </a:extLst>
            </p:cNvPr>
            <p:cNvCxnSpPr>
              <a:cxnSpLocks/>
            </p:cNvCxnSpPr>
            <p:nvPr/>
          </p:nvCxnSpPr>
          <p:spPr>
            <a:xfrm>
              <a:off x="3481754" y="6623539"/>
              <a:ext cx="4759569" cy="0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DD550D8-D62E-D240-AF65-CE2447FC6964}"/>
                </a:ext>
              </a:extLst>
            </p:cNvPr>
            <p:cNvSpPr txBox="1"/>
            <p:nvPr/>
          </p:nvSpPr>
          <p:spPr>
            <a:xfrm>
              <a:off x="3148008" y="6438873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C9394C8-B6C5-9148-B18F-5CA1BE7927BE}"/>
                </a:ext>
              </a:extLst>
            </p:cNvPr>
            <p:cNvSpPr txBox="1"/>
            <p:nvPr/>
          </p:nvSpPr>
          <p:spPr>
            <a:xfrm>
              <a:off x="8227626" y="6438873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4000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B2DE6902-1D79-F346-A186-C52E10FB5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890" y="0"/>
            <a:ext cx="6643890" cy="6858000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6D709B30-CC1F-144B-AA00-FE19B6CAC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643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53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983F4F4-3A6F-424A-98B1-6ECCD7F584F5}"/>
              </a:ext>
            </a:extLst>
          </p:cNvPr>
          <p:cNvGrpSpPr/>
          <p:nvPr/>
        </p:nvGrpSpPr>
        <p:grpSpPr>
          <a:xfrm>
            <a:off x="119516" y="0"/>
            <a:ext cx="12184211" cy="6977419"/>
            <a:chOff x="119516" y="0"/>
            <a:chExt cx="12184211" cy="6977419"/>
          </a:xfrm>
        </p:grpSpPr>
        <p:pic>
          <p:nvPicPr>
            <p:cNvPr id="22" name="Picture 21" descr="Chart, scatter chart&#10;&#10;Description automatically generated">
              <a:extLst>
                <a:ext uri="{FF2B5EF4-FFF2-40B4-BE49-F238E27FC236}">
                  <a16:creationId xmlns:a16="http://schemas.microsoft.com/office/drawing/2014/main" id="{09A03DEE-C8B1-BB4B-BF6E-7FEF0CD2A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665" y="3434597"/>
              <a:ext cx="3361119" cy="3337560"/>
            </a:xfrm>
            <a:prstGeom prst="rect">
              <a:avLst/>
            </a:prstGeom>
          </p:spPr>
        </p:pic>
        <p:pic>
          <p:nvPicPr>
            <p:cNvPr id="20" name="Picture 19" descr="Chart, line chart&#10;&#10;Description automatically generated">
              <a:extLst>
                <a:ext uri="{FF2B5EF4-FFF2-40B4-BE49-F238E27FC236}">
                  <a16:creationId xmlns:a16="http://schemas.microsoft.com/office/drawing/2014/main" id="{5DC6AEE4-942C-0C4F-97CA-D98B8CF8C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53121" y="3429000"/>
              <a:ext cx="3361119" cy="3337560"/>
            </a:xfrm>
            <a:prstGeom prst="rect">
              <a:avLst/>
            </a:prstGeom>
          </p:spPr>
        </p:pic>
        <p:pic>
          <p:nvPicPr>
            <p:cNvPr id="18" name="Picture 17" descr="Chart, scatter chart&#10;&#10;Description automatically generated">
              <a:extLst>
                <a:ext uri="{FF2B5EF4-FFF2-40B4-BE49-F238E27FC236}">
                  <a16:creationId xmlns:a16="http://schemas.microsoft.com/office/drawing/2014/main" id="{76579190-85F7-BC42-AE78-A141B2769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72368" y="2169"/>
              <a:ext cx="3361119" cy="3337560"/>
            </a:xfrm>
            <a:prstGeom prst="rect">
              <a:avLst/>
            </a:prstGeom>
          </p:spPr>
        </p:pic>
        <p:pic>
          <p:nvPicPr>
            <p:cNvPr id="16" name="Picture 15" descr="Chart, scatter chart&#10;&#10;Description automatically generated">
              <a:extLst>
                <a:ext uri="{FF2B5EF4-FFF2-40B4-BE49-F238E27FC236}">
                  <a16:creationId xmlns:a16="http://schemas.microsoft.com/office/drawing/2014/main" id="{90AFD742-0543-704F-ACE3-42BCADF0D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669" y="0"/>
              <a:ext cx="3363303" cy="3339729"/>
            </a:xfrm>
            <a:prstGeom prst="rect">
              <a:avLst/>
            </a:prstGeom>
          </p:spPr>
        </p:pic>
        <p:pic>
          <p:nvPicPr>
            <p:cNvPr id="86" name="Picture 85" descr="Diagram&#10;&#10;Description automatically generated">
              <a:extLst>
                <a:ext uri="{FF2B5EF4-FFF2-40B4-BE49-F238E27FC236}">
                  <a16:creationId xmlns:a16="http://schemas.microsoft.com/office/drawing/2014/main" id="{BCD12FDB-6954-3844-ABC6-94872B40F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91051" y="670563"/>
              <a:ext cx="4928515" cy="5661132"/>
            </a:xfrm>
            <a:prstGeom prst="rect">
              <a:avLst/>
            </a:prstGeom>
          </p:spPr>
        </p:pic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585ACB7B-2F73-4747-94DF-15588CD99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6809"/>
            <a:stretch/>
          </p:blipFill>
          <p:spPr>
            <a:xfrm>
              <a:off x="3467400" y="33298"/>
              <a:ext cx="5179739" cy="699744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A588BEC-C11C-3146-8897-DC79115647F6}"/>
                </a:ext>
              </a:extLst>
            </p:cNvPr>
            <p:cNvCxnSpPr>
              <a:cxnSpLocks/>
            </p:cNvCxnSpPr>
            <p:nvPr/>
          </p:nvCxnSpPr>
          <p:spPr>
            <a:xfrm>
              <a:off x="5534814" y="4243473"/>
              <a:ext cx="0" cy="118243"/>
            </a:xfrm>
            <a:prstGeom prst="straightConnector1">
              <a:avLst/>
            </a:prstGeom>
            <a:ln w="50800">
              <a:solidFill>
                <a:srgbClr val="014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6A14746-E085-764E-856A-B6515059F1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5525" y="2496577"/>
              <a:ext cx="0" cy="91548"/>
            </a:xfrm>
            <a:prstGeom prst="straightConnector1">
              <a:avLst/>
            </a:prstGeom>
            <a:ln w="50800">
              <a:solidFill>
                <a:srgbClr val="16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0F8C89E-43AB-FE46-8BB0-8D45BC9EB411}"/>
                </a:ext>
              </a:extLst>
            </p:cNvPr>
            <p:cNvCxnSpPr>
              <a:cxnSpLocks/>
            </p:cNvCxnSpPr>
            <p:nvPr/>
          </p:nvCxnSpPr>
          <p:spPr>
            <a:xfrm>
              <a:off x="5539635" y="4757373"/>
              <a:ext cx="0" cy="83829"/>
            </a:xfrm>
            <a:prstGeom prst="straightConnector1">
              <a:avLst/>
            </a:prstGeom>
            <a:ln w="50800">
              <a:solidFill>
                <a:srgbClr val="91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67329DF-EF4A-C14C-ABBA-288508CBE7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9753" y="1404333"/>
              <a:ext cx="0" cy="91548"/>
            </a:xfrm>
            <a:prstGeom prst="straightConnector1">
              <a:avLst/>
            </a:prstGeom>
            <a:ln w="50800">
              <a:solidFill>
                <a:srgbClr val="FE01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F82FAA6-80E8-B242-9214-6E9158008249}"/>
                </a:ext>
              </a:extLst>
            </p:cNvPr>
            <p:cNvCxnSpPr>
              <a:cxnSpLocks/>
              <a:stCxn id="67" idx="1"/>
              <a:endCxn id="66" idx="3"/>
            </p:cNvCxnSpPr>
            <p:nvPr/>
          </p:nvCxnSpPr>
          <p:spPr>
            <a:xfrm flipH="1" flipV="1">
              <a:off x="409980" y="3316463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8C607BF-8C9C-7846-B6CA-C3BD70D1EEA3}"/>
                </a:ext>
              </a:extLst>
            </p:cNvPr>
            <p:cNvSpPr txBox="1"/>
            <p:nvPr/>
          </p:nvSpPr>
          <p:spPr>
            <a:xfrm>
              <a:off x="119516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C994681-25D0-684E-8E42-A184251E0783}"/>
                </a:ext>
              </a:extLst>
            </p:cNvPr>
            <p:cNvSpPr txBox="1"/>
            <p:nvPr/>
          </p:nvSpPr>
          <p:spPr>
            <a:xfrm>
              <a:off x="3244663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0B81E555-391F-4A48-BE14-1E63036B856B}"/>
                </a:ext>
              </a:extLst>
            </p:cNvPr>
            <p:cNvCxnSpPr/>
            <p:nvPr/>
          </p:nvCxnSpPr>
          <p:spPr>
            <a:xfrm>
              <a:off x="9104240" y="3327463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920B45F-E477-4840-B2A0-331326575B84}"/>
                </a:ext>
              </a:extLst>
            </p:cNvPr>
            <p:cNvSpPr txBox="1"/>
            <p:nvPr/>
          </p:nvSpPr>
          <p:spPr>
            <a:xfrm>
              <a:off x="8858281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872CC70-A17B-EB47-B599-ECDE7F000A71}"/>
                </a:ext>
              </a:extLst>
            </p:cNvPr>
            <p:cNvSpPr txBox="1"/>
            <p:nvPr/>
          </p:nvSpPr>
          <p:spPr>
            <a:xfrm>
              <a:off x="11969981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60AF066-840C-F94D-B1D9-5E99246BD4FC}"/>
                </a:ext>
              </a:extLst>
            </p:cNvPr>
            <p:cNvCxnSpPr/>
            <p:nvPr/>
          </p:nvCxnSpPr>
          <p:spPr>
            <a:xfrm>
              <a:off x="9104240" y="6781753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9A1CE38-13AE-254C-A9AF-D9D2BF16368B}"/>
                </a:ext>
              </a:extLst>
            </p:cNvPr>
            <p:cNvSpPr txBox="1"/>
            <p:nvPr/>
          </p:nvSpPr>
          <p:spPr>
            <a:xfrm>
              <a:off x="8858281" y="658608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F69F694-89E4-3A41-8346-420A18571C76}"/>
                </a:ext>
              </a:extLst>
            </p:cNvPr>
            <p:cNvSpPr txBox="1"/>
            <p:nvPr/>
          </p:nvSpPr>
          <p:spPr>
            <a:xfrm>
              <a:off x="11969981" y="659708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pic>
          <p:nvPicPr>
            <p:cNvPr id="88" name="Picture 87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1543E75-CC3D-3445-AF79-D66135B12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560" t="87161" r="3200" b="1837"/>
            <a:stretch/>
          </p:blipFill>
          <p:spPr>
            <a:xfrm>
              <a:off x="4234998" y="6316087"/>
              <a:ext cx="3082466" cy="458757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1F76C5F-0DAE-D04F-88B5-E165CC1F7B85}"/>
                </a:ext>
              </a:extLst>
            </p:cNvPr>
            <p:cNvSpPr txBox="1"/>
            <p:nvPr/>
          </p:nvSpPr>
          <p:spPr>
            <a:xfrm>
              <a:off x="6035752" y="3933262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FL1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16AA584-1478-9F48-BE3E-62963D98BE66}"/>
                </a:ext>
              </a:extLst>
            </p:cNvPr>
            <p:cNvSpPr txBox="1"/>
            <p:nvPr/>
          </p:nvSpPr>
          <p:spPr>
            <a:xfrm>
              <a:off x="4041315" y="263045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FL2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0B34B58-8713-E44B-BE47-1C67BDF84E43}"/>
                </a:ext>
              </a:extLst>
            </p:cNvPr>
            <p:cNvSpPr txBox="1"/>
            <p:nvPr/>
          </p:nvSpPr>
          <p:spPr>
            <a:xfrm>
              <a:off x="6035751" y="436171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FL3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2362972-C8CC-6F4C-A2D8-BB34A073AD8A}"/>
                </a:ext>
              </a:extLst>
            </p:cNvPr>
            <p:cNvSpPr txBox="1"/>
            <p:nvPr/>
          </p:nvSpPr>
          <p:spPr>
            <a:xfrm>
              <a:off x="3984130" y="150733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FL4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697B5780-D6EE-F843-8C73-C16C3ABA15D3}"/>
                </a:ext>
              </a:extLst>
            </p:cNvPr>
            <p:cNvCxnSpPr>
              <a:cxnSpLocks/>
              <a:stCxn id="92" idx="3"/>
            </p:cNvCxnSpPr>
            <p:nvPr/>
          </p:nvCxnSpPr>
          <p:spPr>
            <a:xfrm flipV="1">
              <a:off x="4489397" y="1562964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F0C0342A-A598-2044-A651-4C8C0D5263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6580" y="2658802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13E1B2AC-90A3-1B48-9CF4-07F93BCE7855}"/>
                </a:ext>
              </a:extLst>
            </p:cNvPr>
            <p:cNvCxnSpPr>
              <a:cxnSpLocks/>
              <a:stCxn id="89" idx="1"/>
            </p:cNvCxnSpPr>
            <p:nvPr/>
          </p:nvCxnSpPr>
          <p:spPr>
            <a:xfrm flipH="1">
              <a:off x="5659725" y="4117928"/>
              <a:ext cx="376027" cy="12510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E361131E-7F09-0042-B2B0-EDDE03F76229}"/>
                </a:ext>
              </a:extLst>
            </p:cNvPr>
            <p:cNvCxnSpPr>
              <a:cxnSpLocks/>
              <a:stCxn id="91" idx="1"/>
            </p:cNvCxnSpPr>
            <p:nvPr/>
          </p:nvCxnSpPr>
          <p:spPr>
            <a:xfrm flipH="1">
              <a:off x="5684815" y="4546382"/>
              <a:ext cx="350936" cy="18466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D6AC5F2-98C7-784D-8D3C-302257E0A890}"/>
                </a:ext>
              </a:extLst>
            </p:cNvPr>
            <p:cNvCxnSpPr/>
            <p:nvPr/>
          </p:nvCxnSpPr>
          <p:spPr>
            <a:xfrm>
              <a:off x="6822831" y="1207477"/>
              <a:ext cx="10902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1F71614-9A72-5840-B52C-F234B4512A12}"/>
                </a:ext>
              </a:extLst>
            </p:cNvPr>
            <p:cNvCxnSpPr>
              <a:cxnSpLocks/>
            </p:cNvCxnSpPr>
            <p:nvPr/>
          </p:nvCxnSpPr>
          <p:spPr>
            <a:xfrm>
              <a:off x="6822831" y="1124267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9A3F077-94F4-F84D-9F4B-648FEDB6CAB6}"/>
                </a:ext>
              </a:extLst>
            </p:cNvPr>
            <p:cNvCxnSpPr>
              <a:cxnSpLocks/>
            </p:cNvCxnSpPr>
            <p:nvPr/>
          </p:nvCxnSpPr>
          <p:spPr>
            <a:xfrm>
              <a:off x="7913077" y="1129553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E41D22F-E3F8-BE49-BEDE-5ECCE4B54CA2}"/>
                </a:ext>
              </a:extLst>
            </p:cNvPr>
            <p:cNvSpPr txBox="1"/>
            <p:nvPr/>
          </p:nvSpPr>
          <p:spPr>
            <a:xfrm>
              <a:off x="7099290" y="1188497"/>
              <a:ext cx="5373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20 km</a:t>
              </a:r>
            </a:p>
          </p:txBody>
        </p: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112881E9-3C51-1B4A-A3E2-A7C01CE0A4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5151" y="3911744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A687D1EE-BC29-BF47-9B51-B203970D4A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6385" y="6638633"/>
              <a:ext cx="982645" cy="2220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E4568958-AE0A-9D4B-8DD9-F9A7CFE7CDAB}"/>
                </a:ext>
              </a:extLst>
            </p:cNvPr>
            <p:cNvSpPr txBox="1"/>
            <p:nvPr/>
          </p:nvSpPr>
          <p:spPr>
            <a:xfrm>
              <a:off x="6393238" y="6496324"/>
              <a:ext cx="204318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292929"/>
                  </a:solidFill>
                </a:rPr>
                <a:t>SR-Anvil Wind Direction</a:t>
              </a:r>
            </a:p>
          </p:txBody>
        </p: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ABD61CC9-9CA6-FE4E-9CC4-DDFE82E2DD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69307" y="3118042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A6716C6D-9A4C-0043-937E-2448C854BF80}"/>
                </a:ext>
              </a:extLst>
            </p:cNvPr>
            <p:cNvCxnSpPr>
              <a:cxnSpLocks/>
              <a:stCxn id="131" idx="1"/>
              <a:endCxn id="130" idx="3"/>
            </p:cNvCxnSpPr>
            <p:nvPr/>
          </p:nvCxnSpPr>
          <p:spPr>
            <a:xfrm flipH="1" flipV="1">
              <a:off x="412165" y="6781753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400F023-3E4E-7E4D-AB8D-2408CDC69293}"/>
                </a:ext>
              </a:extLst>
            </p:cNvPr>
            <p:cNvSpPr txBox="1"/>
            <p:nvPr/>
          </p:nvSpPr>
          <p:spPr>
            <a:xfrm>
              <a:off x="121701" y="659708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4CAE25B8-906D-6849-8904-21CD4A77801E}"/>
                </a:ext>
              </a:extLst>
            </p:cNvPr>
            <p:cNvSpPr txBox="1"/>
            <p:nvPr/>
          </p:nvSpPr>
          <p:spPr>
            <a:xfrm>
              <a:off x="3246848" y="660808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A98718A1-978E-F143-A636-57789E30A7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93501" y="2325939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35848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1BC485D-0889-5748-BCF0-876B8596D2C6}"/>
              </a:ext>
            </a:extLst>
          </p:cNvPr>
          <p:cNvGrpSpPr/>
          <p:nvPr/>
        </p:nvGrpSpPr>
        <p:grpSpPr>
          <a:xfrm>
            <a:off x="2071188" y="0"/>
            <a:ext cx="8049623" cy="6858000"/>
            <a:chOff x="2071188" y="0"/>
            <a:chExt cx="8049623" cy="6858000"/>
          </a:xfrm>
        </p:grpSpPr>
        <p:pic>
          <p:nvPicPr>
            <p:cNvPr id="5" name="Picture 4" descr="A picture containing website&#10;&#10;Description automatically generated">
              <a:extLst>
                <a:ext uri="{FF2B5EF4-FFF2-40B4-BE49-F238E27FC236}">
                  <a16:creationId xmlns:a16="http://schemas.microsoft.com/office/drawing/2014/main" id="{03AE2E87-8A31-7345-ABBF-F273C8D20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71188" y="0"/>
              <a:ext cx="7043018" cy="6858000"/>
            </a:xfrm>
            <a:prstGeom prst="rect">
              <a:avLst/>
            </a:prstGeom>
          </p:spPr>
        </p:pic>
        <p:pic>
          <p:nvPicPr>
            <p:cNvPr id="7" name="Picture 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E5F7E39-E34D-E24A-B288-1BB95D9C8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5086" b="1538"/>
            <a:stretch/>
          </p:blipFill>
          <p:spPr>
            <a:xfrm>
              <a:off x="9114206" y="70339"/>
              <a:ext cx="1006605" cy="6752492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C3A1862-3D07-0249-B353-76EBE8AAFF1C}"/>
                </a:ext>
              </a:extLst>
            </p:cNvPr>
            <p:cNvCxnSpPr/>
            <p:nvPr/>
          </p:nvCxnSpPr>
          <p:spPr>
            <a:xfrm>
              <a:off x="5990488" y="5169857"/>
              <a:ext cx="0" cy="105508"/>
            </a:xfrm>
            <a:prstGeom prst="straightConnector1">
              <a:avLst/>
            </a:prstGeom>
            <a:ln w="60325">
              <a:solidFill>
                <a:srgbClr val="47257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49529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8DBF9F9-A3F0-F24C-83E2-021CFD4EC8DB}"/>
              </a:ext>
            </a:extLst>
          </p:cNvPr>
          <p:cNvGrpSpPr/>
          <p:nvPr/>
        </p:nvGrpSpPr>
        <p:grpSpPr>
          <a:xfrm>
            <a:off x="2574491" y="0"/>
            <a:ext cx="8049623" cy="6858000"/>
            <a:chOff x="2574491" y="0"/>
            <a:chExt cx="8049623" cy="6858000"/>
          </a:xfrm>
        </p:grpSpPr>
        <p:pic>
          <p:nvPicPr>
            <p:cNvPr id="3" name="Picture 2" descr="A picture containing text, tree&#10;&#10;Description automatically generated">
              <a:extLst>
                <a:ext uri="{FF2B5EF4-FFF2-40B4-BE49-F238E27FC236}">
                  <a16:creationId xmlns:a16="http://schemas.microsoft.com/office/drawing/2014/main" id="{726591A0-2E95-C643-8D50-C50520DAE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74491" y="0"/>
              <a:ext cx="7043018" cy="6858000"/>
            </a:xfrm>
            <a:prstGeom prst="rect">
              <a:avLst/>
            </a:prstGeom>
          </p:spPr>
        </p:pic>
        <p:pic>
          <p:nvPicPr>
            <p:cNvPr id="7" name="Picture 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E5F7E39-E34D-E24A-B288-1BB95D9C8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5086" b="1538"/>
            <a:stretch/>
          </p:blipFill>
          <p:spPr>
            <a:xfrm>
              <a:off x="9617509" y="66609"/>
              <a:ext cx="1006605" cy="6752492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C3A1862-3D07-0249-B353-76EBE8AAFF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9151" y="1673176"/>
              <a:ext cx="0" cy="197180"/>
            </a:xfrm>
            <a:prstGeom prst="straightConnector1">
              <a:avLst/>
            </a:prstGeom>
            <a:ln w="60325">
              <a:solidFill>
                <a:srgbClr val="47257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8833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48E8071-BEE6-5B45-BECA-A3228DEDBB74}"/>
              </a:ext>
            </a:extLst>
          </p:cNvPr>
          <p:cNvGrpSpPr/>
          <p:nvPr/>
        </p:nvGrpSpPr>
        <p:grpSpPr>
          <a:xfrm>
            <a:off x="267361" y="-5147"/>
            <a:ext cx="11619838" cy="6863149"/>
            <a:chOff x="267361" y="-5147"/>
            <a:chExt cx="11619838" cy="6863149"/>
          </a:xfrm>
        </p:grpSpPr>
        <p:pic>
          <p:nvPicPr>
            <p:cNvPr id="5" name="Picture 4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38557E00-E0BD-8E4C-8764-E9F911678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7361" y="308473"/>
              <a:ext cx="5427786" cy="6549529"/>
            </a:xfrm>
            <a:prstGeom prst="rect">
              <a:avLst/>
            </a:prstGeom>
          </p:spPr>
        </p:pic>
        <p:pic>
          <p:nvPicPr>
            <p:cNvPr id="7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4F05EAFF-E502-A841-B507-4084E9C27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59414" y="308473"/>
              <a:ext cx="5427785" cy="654952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0FB71EC-3DD6-0B42-8DB7-754A1FFA0EC0}"/>
                </a:ext>
              </a:extLst>
            </p:cNvPr>
            <p:cNvSpPr txBox="1"/>
            <p:nvPr/>
          </p:nvSpPr>
          <p:spPr>
            <a:xfrm>
              <a:off x="1199877" y="-5147"/>
              <a:ext cx="3095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(a) - - 15:40:00 – 15:50:00 UTC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08277B-D4A4-C140-B6B9-C5A5E4059E42}"/>
                </a:ext>
              </a:extLst>
            </p:cNvPr>
            <p:cNvSpPr txBox="1"/>
            <p:nvPr/>
          </p:nvSpPr>
          <p:spPr>
            <a:xfrm>
              <a:off x="7646253" y="0"/>
              <a:ext cx="3054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(b) - - 15:50:00 – 16:00:00 UTC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DDD1A90-D2CC-3B4E-A4CD-E21F8B5DA094}"/>
                </a:ext>
              </a:extLst>
            </p:cNvPr>
            <p:cNvCxnSpPr>
              <a:cxnSpLocks/>
            </p:cNvCxnSpPr>
            <p:nvPr/>
          </p:nvCxnSpPr>
          <p:spPr>
            <a:xfrm>
              <a:off x="6057480" y="422241"/>
              <a:ext cx="0" cy="6326901"/>
            </a:xfrm>
            <a:prstGeom prst="line">
              <a:avLst/>
            </a:prstGeom>
            <a:ln w="2222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77173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8CA2772-11C0-834F-9677-DA856DD83776}"/>
              </a:ext>
            </a:extLst>
          </p:cNvPr>
          <p:cNvGrpSpPr/>
          <p:nvPr/>
        </p:nvGrpSpPr>
        <p:grpSpPr>
          <a:xfrm>
            <a:off x="3443735" y="40976"/>
            <a:ext cx="5304530" cy="6817024"/>
            <a:chOff x="3443735" y="40976"/>
            <a:chExt cx="5304530" cy="6817024"/>
          </a:xfrm>
        </p:grpSpPr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FFD2586C-C051-A54E-95AC-50657EE7C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43735" y="457200"/>
              <a:ext cx="5304530" cy="64008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FC8799-B969-D64C-BAE5-221FF6EE2CAF}"/>
                </a:ext>
              </a:extLst>
            </p:cNvPr>
            <p:cNvSpPr txBox="1"/>
            <p:nvPr/>
          </p:nvSpPr>
          <p:spPr>
            <a:xfrm>
              <a:off x="4145498" y="40976"/>
              <a:ext cx="390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16:01:43 UTC Lightning Event (KSCLMA)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7792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0AB9466-196A-F843-BFB8-5C973D610A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43"/>
          <a:stretch/>
        </p:blipFill>
        <p:spPr>
          <a:xfrm>
            <a:off x="249139" y="0"/>
            <a:ext cx="11942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9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A3CD57B3-2514-F847-BCDB-7A7D583CC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12" y="0"/>
            <a:ext cx="5143500" cy="685800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264963F-154D-DB43-AB0F-0C6330EB9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94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53135</TotalTime>
  <Words>1318</Words>
  <Application>Microsoft Macintosh PowerPoint</Application>
  <PresentationFormat>Widescreen</PresentationFormat>
  <Paragraphs>509</Paragraphs>
  <Slides>73</Slides>
  <Notes>1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0" baseType="lpstr">
      <vt:lpstr>Arial</vt:lpstr>
      <vt:lpstr>Calibri</vt:lpstr>
      <vt:lpstr>Calibri Light</vt:lpstr>
      <vt:lpstr>Liberation Sans</vt:lpstr>
      <vt:lpstr>Liberation Sans</vt:lpstr>
      <vt:lpstr>Times New Roman</vt:lpstr>
      <vt:lpstr>Office Theme</vt:lpstr>
      <vt:lpstr>Data Slides for 3 August 2019 during CapeEx19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ELECTRIC FIELD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Flight Leg 1 (FL1) 15:51:15 – 16:01:00 </vt:lpstr>
      <vt:lpstr>PowerPoint Presentation</vt:lpstr>
      <vt:lpstr>PowerPoint Presentation</vt:lpstr>
      <vt:lpstr>Flight Leg 1 (FL1) 15:51:15 – 16:01:00 </vt:lpstr>
      <vt:lpstr>PowerPoint Presentation</vt:lpstr>
      <vt:lpstr>Flight Leg 1 (FL1) 15:51:15 – 16:01:00   KMLB Vol Scan: 15:50:30  10 km CAPPI</vt:lpstr>
      <vt:lpstr>PowerPoint Presentation</vt:lpstr>
      <vt:lpstr>PowerPoint Presentation</vt:lpstr>
      <vt:lpstr>Flight Leg 1 (FL1) 15:51:15 – 16:01:00   KMLB Vol Scan: 15:56:16  10 km CAPPI</vt:lpstr>
      <vt:lpstr>PowerPoint Presentation</vt:lpstr>
      <vt:lpstr>PowerPoint Presentation</vt:lpstr>
      <vt:lpstr>Flight Leg 1 (FL1) 15:51:15 – 16:01:00   KMLB Vol Scan: 16:02:01  10 km CAPPI</vt:lpstr>
      <vt:lpstr>PowerPoint Presentation</vt:lpstr>
      <vt:lpstr>PowerPoint Presentation</vt:lpstr>
      <vt:lpstr>Flight Leg 2 16:02:00 – 16:07:00 UTC </vt:lpstr>
      <vt:lpstr>PowerPoint Presentation</vt:lpstr>
      <vt:lpstr>Flight Leg 3 (FL3) 16:09:00 – 16:17:00 </vt:lpstr>
      <vt:lpstr>PowerPoint Presentation</vt:lpstr>
      <vt:lpstr>PowerPoint Presentation</vt:lpstr>
      <vt:lpstr>Flight Leg 4 16:21:30 – 16:27:00 UTC </vt:lpstr>
      <vt:lpstr>PowerPoint Presentation</vt:lpstr>
      <vt:lpstr>PowerPoint Presentation</vt:lpstr>
      <vt:lpstr>PowerPoint Presentation</vt:lpstr>
      <vt:lpstr>PowerPoint Presentation</vt:lpstr>
      <vt:lpstr>Flight Leg 4 (FL4) 16:21:30 – 16:27:00   KMLB Vol Scan: 16:19:25  10 km CAPPI</vt:lpstr>
      <vt:lpstr>PowerPoint Presentation</vt:lpstr>
      <vt:lpstr>PowerPoint Presentation</vt:lpstr>
      <vt:lpstr>Flight Leg 4 (FL4) 16:21:30 – 16:27:00   KMLB Vol Scan: 16:23:55  10 km CAPPI</vt:lpstr>
      <vt:lpstr>PowerPoint Presentation</vt:lpstr>
      <vt:lpstr>PowerPoint Presentation</vt:lpstr>
      <vt:lpstr>Flight Leg 4 (FL4) 16:21:30 – 16:27:00   KMLB Vol Scan: 16:28:16  10 km CAPPI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Slides for 3 August 2019 during CapeEx19</dc:title>
  <dc:creator>Nairy, Christian</dc:creator>
  <cp:lastModifiedBy>Nairy, Christian</cp:lastModifiedBy>
  <cp:revision>18</cp:revision>
  <dcterms:created xsi:type="dcterms:W3CDTF">2022-03-14T17:32:35Z</dcterms:created>
  <dcterms:modified xsi:type="dcterms:W3CDTF">2022-05-13T16:47:43Z</dcterms:modified>
</cp:coreProperties>
</file>