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1" r:id="rId4"/>
    <p:sldId id="266" r:id="rId5"/>
    <p:sldId id="268" r:id="rId6"/>
    <p:sldId id="263" r:id="rId7"/>
    <p:sldId id="270" r:id="rId8"/>
    <p:sldId id="258" r:id="rId9"/>
    <p:sldId id="271" r:id="rId10"/>
    <p:sldId id="264" r:id="rId11"/>
    <p:sldId id="259" r:id="rId12"/>
    <p:sldId id="267" r:id="rId13"/>
    <p:sldId id="272" r:id="rId14"/>
    <p:sldId id="265" r:id="rId15"/>
    <p:sldId id="273" r:id="rId16"/>
    <p:sldId id="260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76"/>
  </p:normalViewPr>
  <p:slideViewPr>
    <p:cSldViewPr snapToGrid="0" snapToObjects="1">
      <p:cViewPr>
        <p:scale>
          <a:sx n="120" d="100"/>
          <a:sy n="120" d="100"/>
        </p:scale>
        <p:origin x="2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753B-811F-2845-91BF-8C9565BC7969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5E42-48F8-B34A-A60C-56C6D9A9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7487D-E26E-F748-AFB2-FC0635156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7487D-E26E-F748-AFB2-FC06351564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7487D-E26E-F748-AFB2-FC0635156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FC41-FB4D-5D48-B056-C86994C68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6C94-C53F-6446-988B-6A62A4601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9D6E-B2D7-6643-8E52-29413BFF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D25C-83A4-AD49-9B92-6205F4F1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DE517-72A9-B34D-97E8-E729324F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1B15-2D91-5342-ADA1-54A2E954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739D-C8F6-624F-B63A-8799D85BF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48D8-BF8B-2644-BE4A-C678E515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3BE5-A504-744D-9C26-8475683B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96D5E-098D-084E-9E49-CEB78F5C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1CD19-2FBF-444F-9EB2-BF05EEB6A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4E8F3-1946-3449-A344-5FC6CAC18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F490-C0C8-EB4E-B24C-07A28D57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0BCA-BD75-1247-980A-C7FD00E7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1383-9090-DC4C-922F-9BA5F4A5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4889-CC84-F745-B9D7-53B20F7F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B016-316A-A949-BC91-C3B513F7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3E0F5-D6F7-BA41-A746-0BC27157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8A73-F764-854E-8F44-F2893230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5902-1A89-7A43-8B63-1F2B9540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7E86-E3DA-0846-8462-E8AACFB4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E8A27-1BBA-9544-875D-23BAE4E1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5E8B-6AC1-0147-8DDE-9F0C88D4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99E7-33C5-3C44-A096-8AA12137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C836-F14C-4446-AAE5-DE030C84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77C8-1AA6-EE48-B460-F8196C65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3655-BB2A-D740-98EA-5A5841C54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6E44-70DB-A24A-BE43-37001B3DA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709ED-9180-EE4B-963F-28827902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1CE2A-7584-2447-82DD-231D8D70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54A47-123F-7F48-8BF8-BB7B8060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CAA1-3AE6-D147-9007-18497F6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E9A24-58AD-BB4B-A19D-9FF83735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452DF-57C4-D54B-B721-01DC51093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82A18-1CD7-D041-ACC5-2B1EE9AAC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A5442-AC3D-874D-9193-3D3AB3BFE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0ADEE-BD05-D641-809F-DE6EF60D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30DD8-87FF-CF44-880F-2475CDEE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1BA01-0A87-B947-9FF6-76F41CCD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2DF5-21B1-864F-933F-77BBFB00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7BBC4-CF32-284A-91D1-C7D55038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DC67C-67C4-864B-BBAE-34832247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98BC-872F-9041-AF3F-B4DD1E47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3CCD3-0964-9841-9840-52055ADA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BB02D-ECF1-304A-9F6D-3F2169A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044BA-CDFA-6649-9AAC-E0836231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1780-9DC1-5340-A695-3486CBF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418A-0A3A-E748-96C2-96B73610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9A4D6-55E6-2448-B922-81E2BF4B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46853-FE5F-5E45-8A14-D0EBDC1F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63593-2148-9947-BFA5-58E07DAF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8E734-E9EE-A24F-8308-7FDEE7A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4802-24B5-104C-91A0-873FC715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B20BD-E45F-D84A-9C99-AAB0AAA0A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D026D-9350-1A4F-B9CA-D915F6EB9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A0908-358E-6549-90BB-80FDF7FB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CE2AC-3FC8-2A43-A79F-1462ACB8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5DDB-9F55-1340-9352-1D93C257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AFD6E-93C3-B244-9DA8-77C08776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B8537-5E0B-0F4E-9A29-05ED428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83BF-F180-5948-B812-E1572F712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7CFB-E207-8444-AA10-6796F6EF628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F14B-66D7-0941-BC56-F458DE088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BDE4-3323-6E4F-A532-AD7F7CB77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571C-3DB5-C143-8ADF-C63603154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0B4E-47D8-B84F-B9FD-048468EAF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CapeEx19 Flight 20190803_1424 Flight Legs 1-4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3FF74-3ADE-AF43-BA42-A23803245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TITAN Rview Vertical Cross-Section with Vertical Electric Field (</a:t>
            </a:r>
            <a:r>
              <a:rPr lang="en-US" dirty="0" err="1"/>
              <a:t>Ez</a:t>
            </a:r>
            <a:r>
              <a:rPr lang="en-US" dirty="0"/>
              <a:t>), Temperature (</a:t>
            </a:r>
            <a:r>
              <a:rPr lang="en-US" baseline="30000" dirty="0"/>
              <a:t>◦</a:t>
            </a:r>
            <a:r>
              <a:rPr lang="en-US" dirty="0"/>
              <a:t>C), Altitude (km), and Cross-section Distance (km)  </a:t>
            </a:r>
          </a:p>
        </p:txBody>
      </p:sp>
    </p:spTree>
    <p:extLst>
      <p:ext uri="{BB962C8B-B14F-4D97-AF65-F5344CB8AC3E}">
        <p14:creationId xmlns:p14="http://schemas.microsoft.com/office/powerpoint/2010/main" val="302767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CCB2-5DB4-4342-853F-E7AA9852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" y="2765014"/>
            <a:ext cx="2794322" cy="1325563"/>
          </a:xfrm>
        </p:spPr>
        <p:txBody>
          <a:bodyPr>
            <a:normAutofit/>
          </a:bodyPr>
          <a:lstStyle/>
          <a:p>
            <a:r>
              <a:rPr lang="en-US" dirty="0"/>
              <a:t>Flight Leg 3</a:t>
            </a:r>
            <a:br>
              <a:rPr lang="en-US" dirty="0"/>
            </a:br>
            <a:r>
              <a:rPr lang="en-US" sz="2000" dirty="0"/>
              <a:t>16:09:00 – 16:17:00 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947249D-A012-5A47-8965-A407CAC75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711" r="45003" b="3940"/>
          <a:stretch/>
        </p:blipFill>
        <p:spPr>
          <a:xfrm>
            <a:off x="3632520" y="0"/>
            <a:ext cx="7675946" cy="68794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A419ED-48A3-4E43-BB40-D9333166241A}"/>
              </a:ext>
            </a:extLst>
          </p:cNvPr>
          <p:cNvCxnSpPr>
            <a:cxnSpLocks/>
          </p:cNvCxnSpPr>
          <p:nvPr/>
        </p:nvCxnSpPr>
        <p:spPr>
          <a:xfrm>
            <a:off x="6280879" y="1738859"/>
            <a:ext cx="277318" cy="334280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E77A1B-9750-CD43-A04C-82DC12AA2EE0}"/>
              </a:ext>
            </a:extLst>
          </p:cNvPr>
          <p:cNvCxnSpPr>
            <a:cxnSpLocks/>
          </p:cNvCxnSpPr>
          <p:nvPr/>
        </p:nvCxnSpPr>
        <p:spPr>
          <a:xfrm flipH="1">
            <a:off x="10425106" y="4155915"/>
            <a:ext cx="375307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CF9C92-8A89-ED41-8322-C7DD302E4DCE}"/>
              </a:ext>
            </a:extLst>
          </p:cNvPr>
          <p:cNvCxnSpPr/>
          <p:nvPr/>
        </p:nvCxnSpPr>
        <p:spPr>
          <a:xfrm flipV="1">
            <a:off x="2423711" y="4010140"/>
            <a:ext cx="3857168" cy="10715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FDB48C-6FF6-D042-B8F9-CD9CEF972F97}"/>
              </a:ext>
            </a:extLst>
          </p:cNvPr>
          <p:cNvCxnSpPr>
            <a:cxnSpLocks/>
          </p:cNvCxnSpPr>
          <p:nvPr/>
        </p:nvCxnSpPr>
        <p:spPr>
          <a:xfrm flipV="1">
            <a:off x="2423711" y="4155915"/>
            <a:ext cx="4737253" cy="9257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473AFD-0A61-9D43-A787-6A18A5239B04}"/>
              </a:ext>
            </a:extLst>
          </p:cNvPr>
          <p:cNvSpPr txBox="1"/>
          <p:nvPr/>
        </p:nvSpPr>
        <p:spPr>
          <a:xfrm>
            <a:off x="0" y="4880472"/>
            <a:ext cx="3536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Aircraft sampling father</a:t>
            </a:r>
          </a:p>
          <a:p>
            <a:r>
              <a:rPr lang="en-US" dirty="0"/>
              <a:t>away from storm core but in the </a:t>
            </a:r>
          </a:p>
          <a:p>
            <a:r>
              <a:rPr lang="en-US" dirty="0"/>
              <a:t>same relative sampling locations as </a:t>
            </a:r>
          </a:p>
          <a:p>
            <a:r>
              <a:rPr lang="en-US" dirty="0"/>
              <a:t>flight leg 1.</a:t>
            </a:r>
          </a:p>
        </p:txBody>
      </p:sp>
    </p:spTree>
    <p:extLst>
      <p:ext uri="{BB962C8B-B14F-4D97-AF65-F5344CB8AC3E}">
        <p14:creationId xmlns:p14="http://schemas.microsoft.com/office/powerpoint/2010/main" val="420227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856687D-22B8-3E40-B322-717A889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2830" b="5903"/>
          <a:stretch/>
        </p:blipFill>
        <p:spPr>
          <a:xfrm>
            <a:off x="0" y="506740"/>
            <a:ext cx="10205964" cy="523348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F45B35D-1BF2-5C49-9A94-DF79E0D9D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-2875" y="-196770"/>
            <a:ext cx="690938" cy="678276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F30E503-B8BD-674C-82AB-C70316111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52"/>
          <a:stretch/>
        </p:blipFill>
        <p:spPr>
          <a:xfrm>
            <a:off x="10205964" y="-210312"/>
            <a:ext cx="1314865" cy="6793992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68C40380-DF80-524E-B263-CF2AABC71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13" r="14048" b="28417"/>
          <a:stretch/>
        </p:blipFill>
        <p:spPr>
          <a:xfrm>
            <a:off x="-335666" y="1828800"/>
            <a:ext cx="10541631" cy="2824223"/>
          </a:xfrm>
          <a:prstGeom prst="rect">
            <a:avLst/>
          </a:prstGeom>
        </p:spPr>
      </p:pic>
      <p:pic>
        <p:nvPicPr>
          <p:cNvPr id="13" name="Picture 1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8E1E52A-CA8F-5E4A-AF07-E3D879BC5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01"/>
          <a:stretch/>
        </p:blipFill>
        <p:spPr>
          <a:xfrm>
            <a:off x="11141283" y="-211064"/>
            <a:ext cx="1050717" cy="67939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5A8D9-C5E8-0D42-9D4F-9BAFD254C5F8}"/>
              </a:ext>
            </a:extLst>
          </p:cNvPr>
          <p:cNvCxnSpPr>
            <a:cxnSpLocks/>
          </p:cNvCxnSpPr>
          <p:nvPr/>
        </p:nvCxnSpPr>
        <p:spPr>
          <a:xfrm flipH="1">
            <a:off x="2046315" y="2581154"/>
            <a:ext cx="81596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4CCD8244-F1F0-7A4D-93B4-D6330E02F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49" r="14099" b="12904"/>
          <a:stretch/>
        </p:blipFill>
        <p:spPr>
          <a:xfrm>
            <a:off x="787083" y="-196769"/>
            <a:ext cx="9418881" cy="591735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CC7692-9B16-3C42-8A9D-F02521ADD138}"/>
              </a:ext>
            </a:extLst>
          </p:cNvPr>
          <p:cNvCxnSpPr>
            <a:cxnSpLocks/>
          </p:cNvCxnSpPr>
          <p:nvPr/>
        </p:nvCxnSpPr>
        <p:spPr>
          <a:xfrm flipH="1">
            <a:off x="451413" y="4452252"/>
            <a:ext cx="975455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C4987B-B31C-B14C-B1F5-5D707AA6CB75}"/>
              </a:ext>
            </a:extLst>
          </p:cNvPr>
          <p:cNvCxnSpPr/>
          <p:nvPr/>
        </p:nvCxnSpPr>
        <p:spPr>
          <a:xfrm>
            <a:off x="1401289" y="573040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1581D9-B79A-EC44-B112-77C19DC81C7A}"/>
              </a:ext>
            </a:extLst>
          </p:cNvPr>
          <p:cNvCxnSpPr/>
          <p:nvPr/>
        </p:nvCxnSpPr>
        <p:spPr>
          <a:xfrm>
            <a:off x="2797872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2CDCFA-ABAD-9844-80A4-6D531380A1A7}"/>
              </a:ext>
            </a:extLst>
          </p:cNvPr>
          <p:cNvCxnSpPr>
            <a:cxnSpLocks/>
          </p:cNvCxnSpPr>
          <p:nvPr/>
        </p:nvCxnSpPr>
        <p:spPr>
          <a:xfrm>
            <a:off x="0" y="5876226"/>
            <a:ext cx="10205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E0507-8579-BA48-BC58-514AABB1A13F}"/>
              </a:ext>
            </a:extLst>
          </p:cNvPr>
          <p:cNvCxnSpPr/>
          <p:nvPr/>
        </p:nvCxnSpPr>
        <p:spPr>
          <a:xfrm>
            <a:off x="419195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F555A4-1DC5-FC42-9225-25D5ACC60046}"/>
              </a:ext>
            </a:extLst>
          </p:cNvPr>
          <p:cNvCxnSpPr/>
          <p:nvPr/>
        </p:nvCxnSpPr>
        <p:spPr>
          <a:xfrm>
            <a:off x="5586043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EA38A7-47F0-BD4F-92F8-BCD413FD9C7F}"/>
              </a:ext>
            </a:extLst>
          </p:cNvPr>
          <p:cNvCxnSpPr/>
          <p:nvPr/>
        </p:nvCxnSpPr>
        <p:spPr>
          <a:xfrm>
            <a:off x="698012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DA49E8-F438-9A4C-BBE1-F45C25EC31DB}"/>
              </a:ext>
            </a:extLst>
          </p:cNvPr>
          <p:cNvCxnSpPr/>
          <p:nvPr/>
        </p:nvCxnSpPr>
        <p:spPr>
          <a:xfrm>
            <a:off x="836671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DC660-4AC9-4245-BA7C-BEF8C40FB4A0}"/>
              </a:ext>
            </a:extLst>
          </p:cNvPr>
          <p:cNvCxnSpPr/>
          <p:nvPr/>
        </p:nvCxnSpPr>
        <p:spPr>
          <a:xfrm>
            <a:off x="9760804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59431A-DA4D-B646-BEEE-9F4F8B12E03D}"/>
              </a:ext>
            </a:extLst>
          </p:cNvPr>
          <p:cNvSpPr txBox="1"/>
          <p:nvPr/>
        </p:nvSpPr>
        <p:spPr>
          <a:xfrm>
            <a:off x="1230409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91C5A-024E-9B43-BD67-596D6A5D7137}"/>
              </a:ext>
            </a:extLst>
          </p:cNvPr>
          <p:cNvSpPr txBox="1"/>
          <p:nvPr/>
        </p:nvSpPr>
        <p:spPr>
          <a:xfrm>
            <a:off x="262449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B0B80-31F9-FE45-BCA2-9255CD0A5FAC}"/>
              </a:ext>
            </a:extLst>
          </p:cNvPr>
          <p:cNvSpPr txBox="1"/>
          <p:nvPr/>
        </p:nvSpPr>
        <p:spPr>
          <a:xfrm>
            <a:off x="4013582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5DF61-565F-154B-9034-20B05E685E38}"/>
              </a:ext>
            </a:extLst>
          </p:cNvPr>
          <p:cNvSpPr txBox="1"/>
          <p:nvPr/>
        </p:nvSpPr>
        <p:spPr>
          <a:xfrm>
            <a:off x="541516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DE9526-1F4C-AA49-A3B7-B9FE46FFF3D6}"/>
              </a:ext>
            </a:extLst>
          </p:cNvPr>
          <p:cNvSpPr txBox="1"/>
          <p:nvPr/>
        </p:nvSpPr>
        <p:spPr>
          <a:xfrm>
            <a:off x="6808798" y="59871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78E220-2A30-C342-AED3-24F9F6118A73}"/>
              </a:ext>
            </a:extLst>
          </p:cNvPr>
          <p:cNvSpPr txBox="1"/>
          <p:nvPr/>
        </p:nvSpPr>
        <p:spPr>
          <a:xfrm>
            <a:off x="8195838" y="59894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063212-BD45-A24D-A157-E9E63C5CF839}"/>
              </a:ext>
            </a:extLst>
          </p:cNvPr>
          <p:cNvSpPr txBox="1"/>
          <p:nvPr/>
        </p:nvSpPr>
        <p:spPr>
          <a:xfrm>
            <a:off x="9589799" y="59916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B5802-45E7-C440-9D9E-2B1D9E0B4913}"/>
              </a:ext>
            </a:extLst>
          </p:cNvPr>
          <p:cNvSpPr txBox="1"/>
          <p:nvPr/>
        </p:nvSpPr>
        <p:spPr>
          <a:xfrm>
            <a:off x="4510993" y="624388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pic>
        <p:nvPicPr>
          <p:cNvPr id="39" name="Picture 3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5D7F0C-D999-D841-B154-C06187936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EB2585A-7801-5B4E-9E4A-1BB4EAAD52EF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E5AAC8E9-EE23-9D4A-B9F8-24A331252DCE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4CABC-40B8-8644-9B4F-8D726DCA49B9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3: 16:09:00 – 16:17:00 UTC</a:t>
            </a:r>
          </a:p>
        </p:txBody>
      </p:sp>
    </p:spTree>
    <p:extLst>
      <p:ext uri="{BB962C8B-B14F-4D97-AF65-F5344CB8AC3E}">
        <p14:creationId xmlns:p14="http://schemas.microsoft.com/office/powerpoint/2010/main" val="257693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856687D-22B8-3E40-B322-717A889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2830" b="5903"/>
          <a:stretch/>
        </p:blipFill>
        <p:spPr>
          <a:xfrm>
            <a:off x="0" y="506740"/>
            <a:ext cx="10205964" cy="523348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F45B35D-1BF2-5C49-9A94-DF79E0D9D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-2875" y="-196770"/>
            <a:ext cx="690938" cy="678276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F30E503-B8BD-674C-82AB-C70316111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52"/>
          <a:stretch/>
        </p:blipFill>
        <p:spPr>
          <a:xfrm>
            <a:off x="10205964" y="-210312"/>
            <a:ext cx="1314865" cy="6793992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68C40380-DF80-524E-B263-CF2AABC71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13" r="14048" b="28417"/>
          <a:stretch/>
        </p:blipFill>
        <p:spPr>
          <a:xfrm>
            <a:off x="-335666" y="1828800"/>
            <a:ext cx="10541631" cy="2824223"/>
          </a:xfrm>
          <a:prstGeom prst="rect">
            <a:avLst/>
          </a:prstGeom>
        </p:spPr>
      </p:pic>
      <p:pic>
        <p:nvPicPr>
          <p:cNvPr id="13" name="Picture 1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8E1E52A-CA8F-5E4A-AF07-E3D879BC5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01"/>
          <a:stretch/>
        </p:blipFill>
        <p:spPr>
          <a:xfrm>
            <a:off x="11141283" y="-211064"/>
            <a:ext cx="1050717" cy="67939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5A8D9-C5E8-0D42-9D4F-9BAFD254C5F8}"/>
              </a:ext>
            </a:extLst>
          </p:cNvPr>
          <p:cNvCxnSpPr>
            <a:cxnSpLocks/>
          </p:cNvCxnSpPr>
          <p:nvPr/>
        </p:nvCxnSpPr>
        <p:spPr>
          <a:xfrm flipH="1">
            <a:off x="2046315" y="2581154"/>
            <a:ext cx="81596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4CCD8244-F1F0-7A4D-93B4-D6330E02F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49" r="14099" b="12904"/>
          <a:stretch/>
        </p:blipFill>
        <p:spPr>
          <a:xfrm>
            <a:off x="787083" y="-196769"/>
            <a:ext cx="9418881" cy="591735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CC7692-9B16-3C42-8A9D-F02521ADD138}"/>
              </a:ext>
            </a:extLst>
          </p:cNvPr>
          <p:cNvCxnSpPr>
            <a:cxnSpLocks/>
          </p:cNvCxnSpPr>
          <p:nvPr/>
        </p:nvCxnSpPr>
        <p:spPr>
          <a:xfrm flipH="1">
            <a:off x="451413" y="4452252"/>
            <a:ext cx="975455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C4987B-B31C-B14C-B1F5-5D707AA6CB75}"/>
              </a:ext>
            </a:extLst>
          </p:cNvPr>
          <p:cNvCxnSpPr/>
          <p:nvPr/>
        </p:nvCxnSpPr>
        <p:spPr>
          <a:xfrm>
            <a:off x="1401289" y="573040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1581D9-B79A-EC44-B112-77C19DC81C7A}"/>
              </a:ext>
            </a:extLst>
          </p:cNvPr>
          <p:cNvCxnSpPr/>
          <p:nvPr/>
        </p:nvCxnSpPr>
        <p:spPr>
          <a:xfrm>
            <a:off x="2797872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2CDCFA-ABAD-9844-80A4-6D531380A1A7}"/>
              </a:ext>
            </a:extLst>
          </p:cNvPr>
          <p:cNvCxnSpPr>
            <a:cxnSpLocks/>
          </p:cNvCxnSpPr>
          <p:nvPr/>
        </p:nvCxnSpPr>
        <p:spPr>
          <a:xfrm>
            <a:off x="0" y="5876226"/>
            <a:ext cx="10205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E0507-8579-BA48-BC58-514AABB1A13F}"/>
              </a:ext>
            </a:extLst>
          </p:cNvPr>
          <p:cNvCxnSpPr/>
          <p:nvPr/>
        </p:nvCxnSpPr>
        <p:spPr>
          <a:xfrm>
            <a:off x="419195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F555A4-1DC5-FC42-9225-25D5ACC60046}"/>
              </a:ext>
            </a:extLst>
          </p:cNvPr>
          <p:cNvCxnSpPr/>
          <p:nvPr/>
        </p:nvCxnSpPr>
        <p:spPr>
          <a:xfrm>
            <a:off x="5586043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EA38A7-47F0-BD4F-92F8-BCD413FD9C7F}"/>
              </a:ext>
            </a:extLst>
          </p:cNvPr>
          <p:cNvCxnSpPr/>
          <p:nvPr/>
        </p:nvCxnSpPr>
        <p:spPr>
          <a:xfrm>
            <a:off x="698012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DA49E8-F438-9A4C-BBE1-F45C25EC31DB}"/>
              </a:ext>
            </a:extLst>
          </p:cNvPr>
          <p:cNvCxnSpPr/>
          <p:nvPr/>
        </p:nvCxnSpPr>
        <p:spPr>
          <a:xfrm>
            <a:off x="836671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DC660-4AC9-4245-BA7C-BEF8C40FB4A0}"/>
              </a:ext>
            </a:extLst>
          </p:cNvPr>
          <p:cNvCxnSpPr/>
          <p:nvPr/>
        </p:nvCxnSpPr>
        <p:spPr>
          <a:xfrm>
            <a:off x="9760804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59431A-DA4D-B646-BEEE-9F4F8B12E03D}"/>
              </a:ext>
            </a:extLst>
          </p:cNvPr>
          <p:cNvSpPr txBox="1"/>
          <p:nvPr/>
        </p:nvSpPr>
        <p:spPr>
          <a:xfrm>
            <a:off x="1230409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91C5A-024E-9B43-BD67-596D6A5D7137}"/>
              </a:ext>
            </a:extLst>
          </p:cNvPr>
          <p:cNvSpPr txBox="1"/>
          <p:nvPr/>
        </p:nvSpPr>
        <p:spPr>
          <a:xfrm>
            <a:off x="262449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B0B80-31F9-FE45-BCA2-9255CD0A5FAC}"/>
              </a:ext>
            </a:extLst>
          </p:cNvPr>
          <p:cNvSpPr txBox="1"/>
          <p:nvPr/>
        </p:nvSpPr>
        <p:spPr>
          <a:xfrm>
            <a:off x="4013582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5DF61-565F-154B-9034-20B05E685E38}"/>
              </a:ext>
            </a:extLst>
          </p:cNvPr>
          <p:cNvSpPr txBox="1"/>
          <p:nvPr/>
        </p:nvSpPr>
        <p:spPr>
          <a:xfrm>
            <a:off x="541516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DE9526-1F4C-AA49-A3B7-B9FE46FFF3D6}"/>
              </a:ext>
            </a:extLst>
          </p:cNvPr>
          <p:cNvSpPr txBox="1"/>
          <p:nvPr/>
        </p:nvSpPr>
        <p:spPr>
          <a:xfrm>
            <a:off x="6808798" y="59871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78E220-2A30-C342-AED3-24F9F6118A73}"/>
              </a:ext>
            </a:extLst>
          </p:cNvPr>
          <p:cNvSpPr txBox="1"/>
          <p:nvPr/>
        </p:nvSpPr>
        <p:spPr>
          <a:xfrm>
            <a:off x="8195838" y="59894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063212-BD45-A24D-A157-E9E63C5CF839}"/>
              </a:ext>
            </a:extLst>
          </p:cNvPr>
          <p:cNvSpPr txBox="1"/>
          <p:nvPr/>
        </p:nvSpPr>
        <p:spPr>
          <a:xfrm>
            <a:off x="9589799" y="59916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B5802-45E7-C440-9D9E-2B1D9E0B4913}"/>
              </a:ext>
            </a:extLst>
          </p:cNvPr>
          <p:cNvSpPr txBox="1"/>
          <p:nvPr/>
        </p:nvSpPr>
        <p:spPr>
          <a:xfrm>
            <a:off x="4510993" y="624388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pic>
        <p:nvPicPr>
          <p:cNvPr id="39" name="Picture 3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5D7F0C-D999-D841-B154-C06187936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EB2585A-7801-5B4E-9E4A-1BB4EAAD52EF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E5AAC8E9-EE23-9D4A-B9F8-24A331252DCE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4CABC-40B8-8644-9B4F-8D726DCA49B9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3: 16:09:00 – 16:17:00 UTC</a:t>
            </a:r>
          </a:p>
        </p:txBody>
      </p:sp>
    </p:spTree>
    <p:extLst>
      <p:ext uri="{BB962C8B-B14F-4D97-AF65-F5344CB8AC3E}">
        <p14:creationId xmlns:p14="http://schemas.microsoft.com/office/powerpoint/2010/main" val="252248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856687D-22B8-3E40-B322-717A889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2830" b="5903"/>
          <a:stretch/>
        </p:blipFill>
        <p:spPr>
          <a:xfrm>
            <a:off x="0" y="506740"/>
            <a:ext cx="10205964" cy="523348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F45B35D-1BF2-5C49-9A94-DF79E0D9D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-2875" y="-196770"/>
            <a:ext cx="690938" cy="6782766"/>
          </a:xfrm>
          <a:prstGeom prst="rect">
            <a:avLst/>
          </a:prstGeom>
        </p:spPr>
      </p:pic>
      <p:pic>
        <p:nvPicPr>
          <p:cNvPr id="13" name="Picture 1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08E1E52A-CA8F-5E4A-AF07-E3D879BC5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01"/>
          <a:stretch/>
        </p:blipFill>
        <p:spPr>
          <a:xfrm>
            <a:off x="11141283" y="-211064"/>
            <a:ext cx="1050717" cy="679399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5A8D9-C5E8-0D42-9D4F-9BAFD254C5F8}"/>
              </a:ext>
            </a:extLst>
          </p:cNvPr>
          <p:cNvCxnSpPr>
            <a:cxnSpLocks/>
          </p:cNvCxnSpPr>
          <p:nvPr/>
        </p:nvCxnSpPr>
        <p:spPr>
          <a:xfrm flipH="1">
            <a:off x="2046315" y="2581154"/>
            <a:ext cx="81596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CC7692-9B16-3C42-8A9D-F02521ADD138}"/>
              </a:ext>
            </a:extLst>
          </p:cNvPr>
          <p:cNvCxnSpPr>
            <a:cxnSpLocks/>
          </p:cNvCxnSpPr>
          <p:nvPr/>
        </p:nvCxnSpPr>
        <p:spPr>
          <a:xfrm flipH="1">
            <a:off x="451413" y="4452252"/>
            <a:ext cx="975455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C4987B-B31C-B14C-B1F5-5D707AA6CB75}"/>
              </a:ext>
            </a:extLst>
          </p:cNvPr>
          <p:cNvCxnSpPr/>
          <p:nvPr/>
        </p:nvCxnSpPr>
        <p:spPr>
          <a:xfrm>
            <a:off x="1401289" y="573040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1581D9-B79A-EC44-B112-77C19DC81C7A}"/>
              </a:ext>
            </a:extLst>
          </p:cNvPr>
          <p:cNvCxnSpPr/>
          <p:nvPr/>
        </p:nvCxnSpPr>
        <p:spPr>
          <a:xfrm>
            <a:off x="2797872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2CDCFA-ABAD-9844-80A4-6D531380A1A7}"/>
              </a:ext>
            </a:extLst>
          </p:cNvPr>
          <p:cNvCxnSpPr>
            <a:cxnSpLocks/>
          </p:cNvCxnSpPr>
          <p:nvPr/>
        </p:nvCxnSpPr>
        <p:spPr>
          <a:xfrm>
            <a:off x="0" y="5876226"/>
            <a:ext cx="10205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AE0507-8579-BA48-BC58-514AABB1A13F}"/>
              </a:ext>
            </a:extLst>
          </p:cNvPr>
          <p:cNvCxnSpPr/>
          <p:nvPr/>
        </p:nvCxnSpPr>
        <p:spPr>
          <a:xfrm>
            <a:off x="419195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F555A4-1DC5-FC42-9225-25D5ACC60046}"/>
              </a:ext>
            </a:extLst>
          </p:cNvPr>
          <p:cNvCxnSpPr/>
          <p:nvPr/>
        </p:nvCxnSpPr>
        <p:spPr>
          <a:xfrm>
            <a:off x="5586043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EA38A7-47F0-BD4F-92F8-BCD413FD9C7F}"/>
              </a:ext>
            </a:extLst>
          </p:cNvPr>
          <p:cNvCxnSpPr/>
          <p:nvPr/>
        </p:nvCxnSpPr>
        <p:spPr>
          <a:xfrm>
            <a:off x="698012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DA49E8-F438-9A4C-BBE1-F45C25EC31DB}"/>
              </a:ext>
            </a:extLst>
          </p:cNvPr>
          <p:cNvCxnSpPr/>
          <p:nvPr/>
        </p:nvCxnSpPr>
        <p:spPr>
          <a:xfrm>
            <a:off x="8366718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DC660-4AC9-4245-BA7C-BEF8C40FB4A0}"/>
              </a:ext>
            </a:extLst>
          </p:cNvPr>
          <p:cNvCxnSpPr/>
          <p:nvPr/>
        </p:nvCxnSpPr>
        <p:spPr>
          <a:xfrm>
            <a:off x="9760804" y="5740224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59431A-DA4D-B646-BEEE-9F4F8B12E03D}"/>
              </a:ext>
            </a:extLst>
          </p:cNvPr>
          <p:cNvSpPr txBox="1"/>
          <p:nvPr/>
        </p:nvSpPr>
        <p:spPr>
          <a:xfrm>
            <a:off x="1230409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91C5A-024E-9B43-BD67-596D6A5D7137}"/>
              </a:ext>
            </a:extLst>
          </p:cNvPr>
          <p:cNvSpPr txBox="1"/>
          <p:nvPr/>
        </p:nvSpPr>
        <p:spPr>
          <a:xfrm>
            <a:off x="262449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9B0B80-31F9-FE45-BCA2-9255CD0A5FAC}"/>
              </a:ext>
            </a:extLst>
          </p:cNvPr>
          <p:cNvSpPr txBox="1"/>
          <p:nvPr/>
        </p:nvSpPr>
        <p:spPr>
          <a:xfrm>
            <a:off x="4013582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5DF61-565F-154B-9034-20B05E685E38}"/>
              </a:ext>
            </a:extLst>
          </p:cNvPr>
          <p:cNvSpPr txBox="1"/>
          <p:nvPr/>
        </p:nvSpPr>
        <p:spPr>
          <a:xfrm>
            <a:off x="5415163" y="5977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DE9526-1F4C-AA49-A3B7-B9FE46FFF3D6}"/>
              </a:ext>
            </a:extLst>
          </p:cNvPr>
          <p:cNvSpPr txBox="1"/>
          <p:nvPr/>
        </p:nvSpPr>
        <p:spPr>
          <a:xfrm>
            <a:off x="6808798" y="59871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78E220-2A30-C342-AED3-24F9F6118A73}"/>
              </a:ext>
            </a:extLst>
          </p:cNvPr>
          <p:cNvSpPr txBox="1"/>
          <p:nvPr/>
        </p:nvSpPr>
        <p:spPr>
          <a:xfrm>
            <a:off x="8195838" y="59894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063212-BD45-A24D-A157-E9E63C5CF839}"/>
              </a:ext>
            </a:extLst>
          </p:cNvPr>
          <p:cNvSpPr txBox="1"/>
          <p:nvPr/>
        </p:nvSpPr>
        <p:spPr>
          <a:xfrm>
            <a:off x="9589799" y="59916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B5802-45E7-C440-9D9E-2B1D9E0B4913}"/>
              </a:ext>
            </a:extLst>
          </p:cNvPr>
          <p:cNvSpPr txBox="1"/>
          <p:nvPr/>
        </p:nvSpPr>
        <p:spPr>
          <a:xfrm>
            <a:off x="4510993" y="624388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pic>
        <p:nvPicPr>
          <p:cNvPr id="39" name="Picture 3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5D7F0C-D999-D841-B154-C061879368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EB2585A-7801-5B4E-9E4A-1BB4EAAD52EF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E5AAC8E9-EE23-9D4A-B9F8-24A331252DCE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DF05CC16-A440-1844-9071-E8FE679ADC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96" r="14039"/>
          <a:stretch/>
        </p:blipFill>
        <p:spPr>
          <a:xfrm>
            <a:off x="1572169" y="-185078"/>
            <a:ext cx="8640923" cy="6793992"/>
          </a:xfrm>
          <a:prstGeom prst="rect">
            <a:avLst/>
          </a:prstGeom>
        </p:spPr>
      </p:pic>
      <p:pic>
        <p:nvPicPr>
          <p:cNvPr id="14" name="Picture 13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4CCD8244-F1F0-7A4D-93B4-D6330E02F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9" r="14099" b="12904"/>
          <a:stretch/>
        </p:blipFill>
        <p:spPr>
          <a:xfrm>
            <a:off x="787083" y="-196769"/>
            <a:ext cx="9418881" cy="5917354"/>
          </a:xfrm>
          <a:prstGeom prst="rect">
            <a:avLst/>
          </a:prstGeom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E72271C7-DB0C-3C44-9FD8-139513A162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60"/>
          <a:stretch/>
        </p:blipFill>
        <p:spPr>
          <a:xfrm>
            <a:off x="10213093" y="-190701"/>
            <a:ext cx="1201451" cy="679399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22B395-D70D-B343-8632-B66FEBB638DD}"/>
              </a:ext>
            </a:extLst>
          </p:cNvPr>
          <p:cNvCxnSpPr>
            <a:cxnSpLocks/>
          </p:cNvCxnSpPr>
          <p:nvPr/>
        </p:nvCxnSpPr>
        <p:spPr>
          <a:xfrm flipH="1">
            <a:off x="451413" y="3203126"/>
            <a:ext cx="9754552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5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CCB2-5DB4-4342-853F-E7AA9852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" y="2765014"/>
            <a:ext cx="2794322" cy="1325563"/>
          </a:xfrm>
        </p:spPr>
        <p:txBody>
          <a:bodyPr>
            <a:normAutofit/>
          </a:bodyPr>
          <a:lstStyle/>
          <a:p>
            <a:r>
              <a:rPr lang="en-US" dirty="0"/>
              <a:t>Flight Leg 4</a:t>
            </a:r>
            <a:br>
              <a:rPr lang="en-US" dirty="0"/>
            </a:br>
            <a:r>
              <a:rPr lang="en-US" sz="2000" dirty="0"/>
              <a:t>16:21:30 – 16:27:00 UTC </a:t>
            </a:r>
          </a:p>
        </p:txBody>
      </p:sp>
      <p:pic>
        <p:nvPicPr>
          <p:cNvPr id="4" name="Picture 3" descr="A screen shot of a video game&#10;&#10;Description automatically generated">
            <a:extLst>
              <a:ext uri="{FF2B5EF4-FFF2-40B4-BE49-F238E27FC236}">
                <a16:creationId xmlns:a16="http://schemas.microsoft.com/office/drawing/2014/main" id="{52130D38-957E-B846-A9C5-4D327FE0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4" r="44894" b="3939"/>
          <a:stretch/>
        </p:blipFill>
        <p:spPr>
          <a:xfrm>
            <a:off x="3632519" y="-1"/>
            <a:ext cx="7652797" cy="68602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80B4A1-8C64-7142-B647-A1AC7C684CB9}"/>
              </a:ext>
            </a:extLst>
          </p:cNvPr>
          <p:cNvCxnSpPr>
            <a:cxnSpLocks/>
          </p:cNvCxnSpPr>
          <p:nvPr/>
        </p:nvCxnSpPr>
        <p:spPr>
          <a:xfrm>
            <a:off x="5981075" y="1071797"/>
            <a:ext cx="389745" cy="374004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309F1-D140-B94D-ABDF-F81E1C4DE723}"/>
              </a:ext>
            </a:extLst>
          </p:cNvPr>
          <p:cNvCxnSpPr>
            <a:cxnSpLocks/>
          </p:cNvCxnSpPr>
          <p:nvPr/>
        </p:nvCxnSpPr>
        <p:spPr>
          <a:xfrm flipH="1">
            <a:off x="10384237" y="4126315"/>
            <a:ext cx="375307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9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33B54EAB-B3F3-DC40-8607-E204D0B7E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4" r="2722" b="6405"/>
          <a:stretch/>
        </p:blipFill>
        <p:spPr>
          <a:xfrm>
            <a:off x="0" y="520861"/>
            <a:ext cx="10238936" cy="5213062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84980148-725D-C54F-B5EA-609CB2EB6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0" y="-191330"/>
            <a:ext cx="690938" cy="6782766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CAE74649-642D-8649-B3D4-39ABF1495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79"/>
          <a:stretch/>
        </p:blipFill>
        <p:spPr>
          <a:xfrm>
            <a:off x="10238936" y="-191330"/>
            <a:ext cx="1200003" cy="6784848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5610B37C-A615-0A40-91B0-F9975C6F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57" t="21586" r="14278" b="19388"/>
          <a:stretch/>
        </p:blipFill>
        <p:spPr>
          <a:xfrm>
            <a:off x="3333509" y="1273214"/>
            <a:ext cx="6905428" cy="4004841"/>
          </a:xfrm>
          <a:prstGeom prst="rect">
            <a:avLst/>
          </a:prstGeom>
        </p:spPr>
      </p:pic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E6C5BE04-778C-1C47-A259-ED976DB62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79"/>
          <a:stretch/>
        </p:blipFill>
        <p:spPr>
          <a:xfrm>
            <a:off x="11088546" y="-191330"/>
            <a:ext cx="1186839" cy="6784848"/>
          </a:xfrm>
          <a:prstGeom prst="rect">
            <a:avLst/>
          </a:prstGeom>
        </p:spPr>
      </p:pic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11FF9381-6887-3841-934D-32D77CAFC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59" r="14121"/>
          <a:stretch/>
        </p:blipFill>
        <p:spPr>
          <a:xfrm>
            <a:off x="3460830" y="-193412"/>
            <a:ext cx="6791271" cy="678484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EC69BA-30E1-B34D-9CE1-BD2D649E4563}"/>
              </a:ext>
            </a:extLst>
          </p:cNvPr>
          <p:cNvCxnSpPr>
            <a:cxnSpLocks/>
          </p:cNvCxnSpPr>
          <p:nvPr/>
        </p:nvCxnSpPr>
        <p:spPr>
          <a:xfrm>
            <a:off x="3692324" y="2615879"/>
            <a:ext cx="65597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CC9A4-C6A1-914F-98B8-AD4AE8826F97}"/>
              </a:ext>
            </a:extLst>
          </p:cNvPr>
          <p:cNvCxnSpPr>
            <a:cxnSpLocks/>
          </p:cNvCxnSpPr>
          <p:nvPr/>
        </p:nvCxnSpPr>
        <p:spPr>
          <a:xfrm flipH="1">
            <a:off x="451413" y="4023989"/>
            <a:ext cx="9800689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C0934C-F10F-4E4A-946C-94622E8BBBCA}"/>
              </a:ext>
            </a:extLst>
          </p:cNvPr>
          <p:cNvCxnSpPr/>
          <p:nvPr/>
        </p:nvCxnSpPr>
        <p:spPr>
          <a:xfrm>
            <a:off x="123146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F3FDAF-882D-8A46-B90C-04E2541A9CE2}"/>
              </a:ext>
            </a:extLst>
          </p:cNvPr>
          <p:cNvCxnSpPr>
            <a:cxnSpLocks/>
          </p:cNvCxnSpPr>
          <p:nvPr/>
        </p:nvCxnSpPr>
        <p:spPr>
          <a:xfrm>
            <a:off x="13165" y="5874750"/>
            <a:ext cx="10238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BD491F-28FA-854A-AA57-DE175BB5B231}"/>
              </a:ext>
            </a:extLst>
          </p:cNvPr>
          <p:cNvCxnSpPr/>
          <p:nvPr/>
        </p:nvCxnSpPr>
        <p:spPr>
          <a:xfrm>
            <a:off x="2457291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B6A194-9DD5-EA4F-B6A1-54225E837607}"/>
              </a:ext>
            </a:extLst>
          </p:cNvPr>
          <p:cNvCxnSpPr/>
          <p:nvPr/>
        </p:nvCxnSpPr>
        <p:spPr>
          <a:xfrm>
            <a:off x="3692324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F25BB-257F-2E47-8836-D00FCF7737ED}"/>
              </a:ext>
            </a:extLst>
          </p:cNvPr>
          <p:cNvCxnSpPr/>
          <p:nvPr/>
        </p:nvCxnSpPr>
        <p:spPr>
          <a:xfrm>
            <a:off x="488634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9F57B9-CDF3-E74A-B572-71C60CE079CC}"/>
              </a:ext>
            </a:extLst>
          </p:cNvPr>
          <p:cNvCxnSpPr/>
          <p:nvPr/>
        </p:nvCxnSpPr>
        <p:spPr>
          <a:xfrm>
            <a:off x="6101569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A9CC12-E023-F548-9788-B04FCCD9DC2F}"/>
              </a:ext>
            </a:extLst>
          </p:cNvPr>
          <p:cNvCxnSpPr/>
          <p:nvPr/>
        </p:nvCxnSpPr>
        <p:spPr>
          <a:xfrm>
            <a:off x="732739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B8E7B4-F103-1B4E-8F45-07E142379753}"/>
              </a:ext>
            </a:extLst>
          </p:cNvPr>
          <p:cNvCxnSpPr/>
          <p:nvPr/>
        </p:nvCxnSpPr>
        <p:spPr>
          <a:xfrm>
            <a:off x="8553221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C6B2C6-1D7B-544D-A5DD-95696CB5D654}"/>
              </a:ext>
            </a:extLst>
          </p:cNvPr>
          <p:cNvCxnSpPr/>
          <p:nvPr/>
        </p:nvCxnSpPr>
        <p:spPr>
          <a:xfrm>
            <a:off x="9771096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1A1D0D0-DD96-4541-825F-A1A7D58CA5FC}"/>
              </a:ext>
            </a:extLst>
          </p:cNvPr>
          <p:cNvSpPr txBox="1"/>
          <p:nvPr/>
        </p:nvSpPr>
        <p:spPr>
          <a:xfrm>
            <a:off x="1060585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E44643-9BF6-6848-A11D-41F6ADFCCA27}"/>
              </a:ext>
            </a:extLst>
          </p:cNvPr>
          <p:cNvSpPr txBox="1"/>
          <p:nvPr/>
        </p:nvSpPr>
        <p:spPr>
          <a:xfrm>
            <a:off x="2286411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276446-2248-FF4C-B40F-9750AF68CA40}"/>
              </a:ext>
            </a:extLst>
          </p:cNvPr>
          <p:cNvSpPr txBox="1"/>
          <p:nvPr/>
        </p:nvSpPr>
        <p:spPr>
          <a:xfrm>
            <a:off x="3521444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473604-873D-5247-9017-44AEF1D938F2}"/>
              </a:ext>
            </a:extLst>
          </p:cNvPr>
          <p:cNvSpPr txBox="1"/>
          <p:nvPr/>
        </p:nvSpPr>
        <p:spPr>
          <a:xfrm>
            <a:off x="4712815" y="59604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318DB1-C14D-2A4D-9BDF-9A51E14E068D}"/>
              </a:ext>
            </a:extLst>
          </p:cNvPr>
          <p:cNvSpPr txBox="1"/>
          <p:nvPr/>
        </p:nvSpPr>
        <p:spPr>
          <a:xfrm>
            <a:off x="5930689" y="596532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54C502-9845-AA49-AE5A-87D6CBD3BE7B}"/>
              </a:ext>
            </a:extLst>
          </p:cNvPr>
          <p:cNvSpPr txBox="1"/>
          <p:nvPr/>
        </p:nvSpPr>
        <p:spPr>
          <a:xfrm>
            <a:off x="7156515" y="59587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E3A2FC-551D-A543-90D9-FEF4585B0630}"/>
              </a:ext>
            </a:extLst>
          </p:cNvPr>
          <p:cNvSpPr txBox="1"/>
          <p:nvPr/>
        </p:nvSpPr>
        <p:spPr>
          <a:xfrm>
            <a:off x="8382341" y="596371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FDBD0A-787C-1047-9AC7-008E1558F357}"/>
              </a:ext>
            </a:extLst>
          </p:cNvPr>
          <p:cNvSpPr txBox="1"/>
          <p:nvPr/>
        </p:nvSpPr>
        <p:spPr>
          <a:xfrm>
            <a:off x="9608167" y="59654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FD145F-216D-494A-ABE5-DD1CFAB341FB}"/>
              </a:ext>
            </a:extLst>
          </p:cNvPr>
          <p:cNvSpPr txBox="1"/>
          <p:nvPr/>
        </p:nvSpPr>
        <p:spPr>
          <a:xfrm>
            <a:off x="4540644" y="624232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Distance (km)</a:t>
            </a:r>
          </a:p>
        </p:txBody>
      </p:sp>
      <p:pic>
        <p:nvPicPr>
          <p:cNvPr id="46" name="Picture 4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FB8B1A-49B7-0146-9114-362967634C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039260-27A0-8F49-9890-55E9422A19B9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Aircraft Flight Track &amp; Direction</a:t>
            </a: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D5E8E069-C60A-2A45-97F7-E69891002DD7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6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33B54EAB-B3F3-DC40-8607-E204D0B7E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4" r="2722" b="6405"/>
          <a:stretch/>
        </p:blipFill>
        <p:spPr>
          <a:xfrm>
            <a:off x="0" y="520861"/>
            <a:ext cx="10238936" cy="5213062"/>
          </a:xfrm>
          <a:prstGeom prst="rect">
            <a:avLst/>
          </a:prstGeom>
        </p:spPr>
      </p:pic>
      <p:pic>
        <p:nvPicPr>
          <p:cNvPr id="50" name="Picture 49" descr="Chart&#10;&#10;Description automatically generated">
            <a:extLst>
              <a:ext uri="{FF2B5EF4-FFF2-40B4-BE49-F238E27FC236}">
                <a16:creationId xmlns:a16="http://schemas.microsoft.com/office/drawing/2014/main" id="{0DAA7907-4966-CD44-83FC-EB72D1890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0" r="14054"/>
          <a:stretch/>
        </p:blipFill>
        <p:spPr>
          <a:xfrm>
            <a:off x="2313505" y="-181557"/>
            <a:ext cx="7921967" cy="6784848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84980148-725D-C54F-B5EA-609CB2EB6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88" r="10870"/>
          <a:stretch/>
        </p:blipFill>
        <p:spPr>
          <a:xfrm>
            <a:off x="0" y="-191330"/>
            <a:ext cx="690938" cy="6782766"/>
          </a:xfrm>
          <a:prstGeom prst="rect">
            <a:avLst/>
          </a:prstGeom>
        </p:spPr>
      </p:pic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E6C5BE04-778C-1C47-A259-ED976DB62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79"/>
          <a:stretch/>
        </p:blipFill>
        <p:spPr>
          <a:xfrm>
            <a:off x="11088546" y="-191330"/>
            <a:ext cx="1186839" cy="678484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EC69BA-30E1-B34D-9CE1-BD2D649E4563}"/>
              </a:ext>
            </a:extLst>
          </p:cNvPr>
          <p:cNvCxnSpPr>
            <a:cxnSpLocks/>
          </p:cNvCxnSpPr>
          <p:nvPr/>
        </p:nvCxnSpPr>
        <p:spPr>
          <a:xfrm>
            <a:off x="3692324" y="2615879"/>
            <a:ext cx="65597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CC9A4-C6A1-914F-98B8-AD4AE8826F97}"/>
              </a:ext>
            </a:extLst>
          </p:cNvPr>
          <p:cNvCxnSpPr>
            <a:cxnSpLocks/>
          </p:cNvCxnSpPr>
          <p:nvPr/>
        </p:nvCxnSpPr>
        <p:spPr>
          <a:xfrm flipH="1">
            <a:off x="451413" y="4023989"/>
            <a:ext cx="9800689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C0934C-F10F-4E4A-946C-94622E8BBBCA}"/>
              </a:ext>
            </a:extLst>
          </p:cNvPr>
          <p:cNvCxnSpPr/>
          <p:nvPr/>
        </p:nvCxnSpPr>
        <p:spPr>
          <a:xfrm>
            <a:off x="123146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F3FDAF-882D-8A46-B90C-04E2541A9CE2}"/>
              </a:ext>
            </a:extLst>
          </p:cNvPr>
          <p:cNvCxnSpPr>
            <a:cxnSpLocks/>
          </p:cNvCxnSpPr>
          <p:nvPr/>
        </p:nvCxnSpPr>
        <p:spPr>
          <a:xfrm>
            <a:off x="13165" y="5874750"/>
            <a:ext cx="10238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BD491F-28FA-854A-AA57-DE175BB5B231}"/>
              </a:ext>
            </a:extLst>
          </p:cNvPr>
          <p:cNvCxnSpPr/>
          <p:nvPr/>
        </p:nvCxnSpPr>
        <p:spPr>
          <a:xfrm>
            <a:off x="2457291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B6A194-9DD5-EA4F-B6A1-54225E837607}"/>
              </a:ext>
            </a:extLst>
          </p:cNvPr>
          <p:cNvCxnSpPr/>
          <p:nvPr/>
        </p:nvCxnSpPr>
        <p:spPr>
          <a:xfrm>
            <a:off x="3692324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F25BB-257F-2E47-8836-D00FCF7737ED}"/>
              </a:ext>
            </a:extLst>
          </p:cNvPr>
          <p:cNvCxnSpPr/>
          <p:nvPr/>
        </p:nvCxnSpPr>
        <p:spPr>
          <a:xfrm>
            <a:off x="488634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9F57B9-CDF3-E74A-B572-71C60CE079CC}"/>
              </a:ext>
            </a:extLst>
          </p:cNvPr>
          <p:cNvCxnSpPr/>
          <p:nvPr/>
        </p:nvCxnSpPr>
        <p:spPr>
          <a:xfrm>
            <a:off x="6101569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A9CC12-E023-F548-9788-B04FCCD9DC2F}"/>
              </a:ext>
            </a:extLst>
          </p:cNvPr>
          <p:cNvCxnSpPr/>
          <p:nvPr/>
        </p:nvCxnSpPr>
        <p:spPr>
          <a:xfrm>
            <a:off x="7327395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B8E7B4-F103-1B4E-8F45-07E142379753}"/>
              </a:ext>
            </a:extLst>
          </p:cNvPr>
          <p:cNvCxnSpPr/>
          <p:nvPr/>
        </p:nvCxnSpPr>
        <p:spPr>
          <a:xfrm>
            <a:off x="8553221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C6B2C6-1D7B-544D-A5DD-95696CB5D654}"/>
              </a:ext>
            </a:extLst>
          </p:cNvPr>
          <p:cNvCxnSpPr/>
          <p:nvPr/>
        </p:nvCxnSpPr>
        <p:spPr>
          <a:xfrm>
            <a:off x="9771096" y="5736008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1A1D0D0-DD96-4541-825F-A1A7D58CA5FC}"/>
              </a:ext>
            </a:extLst>
          </p:cNvPr>
          <p:cNvSpPr txBox="1"/>
          <p:nvPr/>
        </p:nvSpPr>
        <p:spPr>
          <a:xfrm>
            <a:off x="1060585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E44643-9BF6-6848-A11D-41F6ADFCCA27}"/>
              </a:ext>
            </a:extLst>
          </p:cNvPr>
          <p:cNvSpPr txBox="1"/>
          <p:nvPr/>
        </p:nvSpPr>
        <p:spPr>
          <a:xfrm>
            <a:off x="2286411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276446-2248-FF4C-B40F-9750AF68CA40}"/>
              </a:ext>
            </a:extLst>
          </p:cNvPr>
          <p:cNvSpPr txBox="1"/>
          <p:nvPr/>
        </p:nvSpPr>
        <p:spPr>
          <a:xfrm>
            <a:off x="3521444" y="59653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473604-873D-5247-9017-44AEF1D938F2}"/>
              </a:ext>
            </a:extLst>
          </p:cNvPr>
          <p:cNvSpPr txBox="1"/>
          <p:nvPr/>
        </p:nvSpPr>
        <p:spPr>
          <a:xfrm>
            <a:off x="4712815" y="59604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318DB1-C14D-2A4D-9BDF-9A51E14E068D}"/>
              </a:ext>
            </a:extLst>
          </p:cNvPr>
          <p:cNvSpPr txBox="1"/>
          <p:nvPr/>
        </p:nvSpPr>
        <p:spPr>
          <a:xfrm>
            <a:off x="5930689" y="596532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54C502-9845-AA49-AE5A-87D6CBD3BE7B}"/>
              </a:ext>
            </a:extLst>
          </p:cNvPr>
          <p:cNvSpPr txBox="1"/>
          <p:nvPr/>
        </p:nvSpPr>
        <p:spPr>
          <a:xfrm>
            <a:off x="7156515" y="59587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E3A2FC-551D-A543-90D9-FEF4585B0630}"/>
              </a:ext>
            </a:extLst>
          </p:cNvPr>
          <p:cNvSpPr txBox="1"/>
          <p:nvPr/>
        </p:nvSpPr>
        <p:spPr>
          <a:xfrm>
            <a:off x="8382341" y="596371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FDBD0A-787C-1047-9AC7-008E1558F357}"/>
              </a:ext>
            </a:extLst>
          </p:cNvPr>
          <p:cNvSpPr txBox="1"/>
          <p:nvPr/>
        </p:nvSpPr>
        <p:spPr>
          <a:xfrm>
            <a:off x="9608167" y="59654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FD145F-216D-494A-ABE5-DD1CFAB341FB}"/>
              </a:ext>
            </a:extLst>
          </p:cNvPr>
          <p:cNvSpPr txBox="1"/>
          <p:nvPr/>
        </p:nvSpPr>
        <p:spPr>
          <a:xfrm>
            <a:off x="4540644" y="624232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pic>
        <p:nvPicPr>
          <p:cNvPr id="46" name="Picture 4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FB8B1A-49B7-0146-9114-362967634C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039260-27A0-8F49-9890-55E9422A19B9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D5E8E069-C60A-2A45-97F7-E69891002DD7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AA93A-1307-7444-B24F-658130E6DD5D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4: 16:21:30 – 16:27:00 UTC</a:t>
            </a:r>
          </a:p>
        </p:txBody>
      </p: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11FF9381-6887-3841-934D-32D77CAFC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59" r="14121"/>
          <a:stretch/>
        </p:blipFill>
        <p:spPr>
          <a:xfrm>
            <a:off x="3460830" y="-193412"/>
            <a:ext cx="6791271" cy="6784848"/>
          </a:xfrm>
          <a:prstGeom prst="rect">
            <a:avLst/>
          </a:prstGeom>
        </p:spPr>
      </p:pic>
      <p:pic>
        <p:nvPicPr>
          <p:cNvPr id="49" name="Picture 48" descr="Chart&#10;&#10;Description automatically generated">
            <a:extLst>
              <a:ext uri="{FF2B5EF4-FFF2-40B4-BE49-F238E27FC236}">
                <a16:creationId xmlns:a16="http://schemas.microsoft.com/office/drawing/2014/main" id="{C1DEE984-16E0-DC46-A830-C00431727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47"/>
          <a:stretch/>
        </p:blipFill>
        <p:spPr>
          <a:xfrm>
            <a:off x="10235471" y="-181557"/>
            <a:ext cx="1200950" cy="678484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F21D09-DCA9-5C4E-835C-0E737D0033CF}"/>
              </a:ext>
            </a:extLst>
          </p:cNvPr>
          <p:cNvCxnSpPr>
            <a:cxnSpLocks/>
          </p:cNvCxnSpPr>
          <p:nvPr/>
        </p:nvCxnSpPr>
        <p:spPr>
          <a:xfrm flipH="1">
            <a:off x="451413" y="3203126"/>
            <a:ext cx="9754552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0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667909E-9B6C-C44E-AFFD-9531DEE9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9" r="2014" b="5430"/>
          <a:stretch/>
        </p:blipFill>
        <p:spPr>
          <a:xfrm>
            <a:off x="595423" y="483204"/>
            <a:ext cx="9490558" cy="5071122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20898138-E21A-DF44-9251-D99A01979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-43002" y="-202157"/>
            <a:ext cx="691030" cy="6638544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5F9DFD86-BA6B-4649-BE9F-A7F7269E6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88"/>
          <a:stretch/>
        </p:blipFill>
        <p:spPr>
          <a:xfrm>
            <a:off x="10085982" y="-225017"/>
            <a:ext cx="1024701" cy="6684264"/>
          </a:xfrm>
          <a:prstGeom prst="rect">
            <a:avLst/>
          </a:prstGeom>
        </p:spPr>
      </p:pic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AA2FF792-12C3-EE46-B335-C3C8CD5FF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1" r="14012"/>
          <a:stretch/>
        </p:blipFill>
        <p:spPr>
          <a:xfrm>
            <a:off x="2809813" y="-225017"/>
            <a:ext cx="7276169" cy="6684264"/>
          </a:xfrm>
          <a:prstGeom prst="rect">
            <a:avLst/>
          </a:prstGeom>
        </p:spPr>
      </p:pic>
      <p:pic>
        <p:nvPicPr>
          <p:cNvPr id="11" name="Picture 10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4B1D9A69-E919-4D45-A55E-49B8164E2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00"/>
          <a:stretch/>
        </p:blipFill>
        <p:spPr>
          <a:xfrm>
            <a:off x="10972555" y="-225017"/>
            <a:ext cx="1273571" cy="6684264"/>
          </a:xfrm>
          <a:prstGeom prst="rect">
            <a:avLst/>
          </a:prstGeom>
        </p:spPr>
      </p:pic>
      <p:pic>
        <p:nvPicPr>
          <p:cNvPr id="12" name="Picture 11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5C8D784C-B94B-3440-80B4-8F9533373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17" r="14100"/>
          <a:stretch/>
        </p:blipFill>
        <p:spPr>
          <a:xfrm>
            <a:off x="2809813" y="-225017"/>
            <a:ext cx="7276169" cy="66842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5C7B9-8C7B-7748-88B4-D37802713CAC}"/>
              </a:ext>
            </a:extLst>
          </p:cNvPr>
          <p:cNvCxnSpPr>
            <a:cxnSpLocks/>
          </p:cNvCxnSpPr>
          <p:nvPr/>
        </p:nvCxnSpPr>
        <p:spPr>
          <a:xfrm flipH="1">
            <a:off x="1036099" y="1474723"/>
            <a:ext cx="9049882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5E7647-F97C-964A-8D4E-581D3C7BEB1E}"/>
              </a:ext>
            </a:extLst>
          </p:cNvPr>
          <p:cNvCxnSpPr>
            <a:cxnSpLocks/>
          </p:cNvCxnSpPr>
          <p:nvPr/>
        </p:nvCxnSpPr>
        <p:spPr>
          <a:xfrm flipH="1">
            <a:off x="2886931" y="2418729"/>
            <a:ext cx="71990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8AEC2-6457-034B-BD2A-AB4D773A344F}"/>
              </a:ext>
            </a:extLst>
          </p:cNvPr>
          <p:cNvCxnSpPr/>
          <p:nvPr/>
        </p:nvCxnSpPr>
        <p:spPr>
          <a:xfrm>
            <a:off x="1394035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0A4F40-BB40-C44E-8DB9-2BECFAA70D58}"/>
              </a:ext>
            </a:extLst>
          </p:cNvPr>
          <p:cNvCxnSpPr/>
          <p:nvPr/>
        </p:nvCxnSpPr>
        <p:spPr>
          <a:xfrm>
            <a:off x="2189706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D3576-DFF4-124B-84C5-BFE73F1E7B33}"/>
              </a:ext>
            </a:extLst>
          </p:cNvPr>
          <p:cNvCxnSpPr>
            <a:cxnSpLocks/>
          </p:cNvCxnSpPr>
          <p:nvPr/>
        </p:nvCxnSpPr>
        <p:spPr>
          <a:xfrm>
            <a:off x="644960" y="5618528"/>
            <a:ext cx="94410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5D6C26-0803-2847-9058-829E9039FEA1}"/>
              </a:ext>
            </a:extLst>
          </p:cNvPr>
          <p:cNvCxnSpPr/>
          <p:nvPr/>
        </p:nvCxnSpPr>
        <p:spPr>
          <a:xfrm>
            <a:off x="2985376" y="5484544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47D64B-6936-9F46-A680-7AA3978F7B9B}"/>
              </a:ext>
            </a:extLst>
          </p:cNvPr>
          <p:cNvCxnSpPr/>
          <p:nvPr/>
        </p:nvCxnSpPr>
        <p:spPr>
          <a:xfrm>
            <a:off x="3786362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E268A-A6CA-A540-8693-E6A196354062}"/>
              </a:ext>
            </a:extLst>
          </p:cNvPr>
          <p:cNvCxnSpPr/>
          <p:nvPr/>
        </p:nvCxnSpPr>
        <p:spPr>
          <a:xfrm>
            <a:off x="4576714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A314BB-A232-8D48-9681-93D2044A7C51}"/>
              </a:ext>
            </a:extLst>
          </p:cNvPr>
          <p:cNvCxnSpPr/>
          <p:nvPr/>
        </p:nvCxnSpPr>
        <p:spPr>
          <a:xfrm>
            <a:off x="5372384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12DB9C-74E4-C447-850A-A7F870C78158}"/>
              </a:ext>
            </a:extLst>
          </p:cNvPr>
          <p:cNvCxnSpPr/>
          <p:nvPr/>
        </p:nvCxnSpPr>
        <p:spPr>
          <a:xfrm>
            <a:off x="6173369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59C6EC-1ACD-3144-8466-FAA1B5A53F97}"/>
              </a:ext>
            </a:extLst>
          </p:cNvPr>
          <p:cNvCxnSpPr/>
          <p:nvPr/>
        </p:nvCxnSpPr>
        <p:spPr>
          <a:xfrm>
            <a:off x="6963724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504204-DAD8-2C40-9E2B-23D850B66129}"/>
              </a:ext>
            </a:extLst>
          </p:cNvPr>
          <p:cNvCxnSpPr/>
          <p:nvPr/>
        </p:nvCxnSpPr>
        <p:spPr>
          <a:xfrm>
            <a:off x="7759394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9B842F-EC96-6444-B2CC-8CA38FD3A33D}"/>
              </a:ext>
            </a:extLst>
          </p:cNvPr>
          <p:cNvCxnSpPr/>
          <p:nvPr/>
        </p:nvCxnSpPr>
        <p:spPr>
          <a:xfrm>
            <a:off x="8560380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5F35E2-10C4-484B-8EC9-7CA4B94A53BB}"/>
              </a:ext>
            </a:extLst>
          </p:cNvPr>
          <p:cNvCxnSpPr/>
          <p:nvPr/>
        </p:nvCxnSpPr>
        <p:spPr>
          <a:xfrm>
            <a:off x="9350733" y="548093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15F482-6C8A-3B46-95E0-94D7ADF7CBC6}"/>
              </a:ext>
            </a:extLst>
          </p:cNvPr>
          <p:cNvSpPr txBox="1"/>
          <p:nvPr/>
        </p:nvSpPr>
        <p:spPr>
          <a:xfrm>
            <a:off x="1225439" y="57508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11F0D7-0A72-0D43-82D5-EA9F1CE458C7}"/>
              </a:ext>
            </a:extLst>
          </p:cNvPr>
          <p:cNvSpPr txBox="1"/>
          <p:nvPr/>
        </p:nvSpPr>
        <p:spPr>
          <a:xfrm>
            <a:off x="2021107" y="57508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78198-4EB0-8341-B4B3-E3D6645FFD8F}"/>
              </a:ext>
            </a:extLst>
          </p:cNvPr>
          <p:cNvSpPr txBox="1"/>
          <p:nvPr/>
        </p:nvSpPr>
        <p:spPr>
          <a:xfrm>
            <a:off x="2816775" y="5739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41804A-7381-D846-AE70-56C553A4A721}"/>
              </a:ext>
            </a:extLst>
          </p:cNvPr>
          <p:cNvSpPr txBox="1"/>
          <p:nvPr/>
        </p:nvSpPr>
        <p:spPr>
          <a:xfrm>
            <a:off x="3613040" y="5739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BF7C03-88BF-4A45-8E06-5F6852E3A216}"/>
              </a:ext>
            </a:extLst>
          </p:cNvPr>
          <p:cNvSpPr txBox="1"/>
          <p:nvPr/>
        </p:nvSpPr>
        <p:spPr>
          <a:xfrm>
            <a:off x="4416467" y="57390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3C3DA1-BD58-B14B-AC1C-22609D2B5FD8}"/>
              </a:ext>
            </a:extLst>
          </p:cNvPr>
          <p:cNvSpPr txBox="1"/>
          <p:nvPr/>
        </p:nvSpPr>
        <p:spPr>
          <a:xfrm>
            <a:off x="5205173" y="57390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B57D6-DF91-7B4F-9E97-5C6003A13F94}"/>
              </a:ext>
            </a:extLst>
          </p:cNvPr>
          <p:cNvSpPr txBox="1"/>
          <p:nvPr/>
        </p:nvSpPr>
        <p:spPr>
          <a:xfrm>
            <a:off x="6006158" y="57390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4639C-B68E-9949-8537-CD4FD4EBC2B2}"/>
              </a:ext>
            </a:extLst>
          </p:cNvPr>
          <p:cNvSpPr txBox="1"/>
          <p:nvPr/>
        </p:nvSpPr>
        <p:spPr>
          <a:xfrm>
            <a:off x="6794864" y="57390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CCE585-37FC-D347-AE64-F03849141C85}"/>
              </a:ext>
            </a:extLst>
          </p:cNvPr>
          <p:cNvSpPr txBox="1"/>
          <p:nvPr/>
        </p:nvSpPr>
        <p:spPr>
          <a:xfrm>
            <a:off x="7589147" y="57390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90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052DDA-FBB2-B14F-95B6-9888384DE69C}"/>
              </a:ext>
            </a:extLst>
          </p:cNvPr>
          <p:cNvSpPr txBox="1"/>
          <p:nvPr/>
        </p:nvSpPr>
        <p:spPr>
          <a:xfrm>
            <a:off x="8359859" y="573902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52784-79E5-D647-9FA9-A2D5DA095144}"/>
              </a:ext>
            </a:extLst>
          </p:cNvPr>
          <p:cNvSpPr txBox="1"/>
          <p:nvPr/>
        </p:nvSpPr>
        <p:spPr>
          <a:xfrm>
            <a:off x="9137734" y="57390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63A418-5B49-5342-80EB-E1F49424E6F4}"/>
              </a:ext>
            </a:extLst>
          </p:cNvPr>
          <p:cNvSpPr txBox="1"/>
          <p:nvPr/>
        </p:nvSpPr>
        <p:spPr>
          <a:xfrm>
            <a:off x="4436289" y="6011022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Distance (km)</a:t>
            </a:r>
          </a:p>
        </p:txBody>
      </p:sp>
      <p:pic>
        <p:nvPicPr>
          <p:cNvPr id="44" name="Picture 4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AC74BA-AEBD-E74D-B24A-ECF18E5234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558042" y="6579748"/>
            <a:ext cx="431315" cy="457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F00F9E7-AF0C-8B4D-8F61-3E8B98A24EB9}"/>
              </a:ext>
            </a:extLst>
          </p:cNvPr>
          <p:cNvSpPr txBox="1"/>
          <p:nvPr/>
        </p:nvSpPr>
        <p:spPr>
          <a:xfrm>
            <a:off x="9989357" y="6464107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Aircraft Flight Track &amp; Direction</a:t>
            </a:r>
          </a:p>
        </p:txBody>
      </p:sp>
    </p:spTree>
    <p:extLst>
      <p:ext uri="{BB962C8B-B14F-4D97-AF65-F5344CB8AC3E}">
        <p14:creationId xmlns:p14="http://schemas.microsoft.com/office/powerpoint/2010/main" val="201522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667909E-9B6C-C44E-AFFD-9531DEE9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9" r="2014" b="5430"/>
          <a:stretch/>
        </p:blipFill>
        <p:spPr>
          <a:xfrm>
            <a:off x="659219" y="579744"/>
            <a:ext cx="9490558" cy="5071122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20898138-E21A-DF44-9251-D99A01979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-7877" y="-115870"/>
            <a:ext cx="691030" cy="6638544"/>
          </a:xfrm>
          <a:prstGeom prst="rect">
            <a:avLst/>
          </a:prstGeom>
        </p:spPr>
      </p:pic>
      <p:pic>
        <p:nvPicPr>
          <p:cNvPr id="11" name="Picture 10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4B1D9A69-E919-4D45-A55E-49B8164E2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00"/>
          <a:stretch/>
        </p:blipFill>
        <p:spPr>
          <a:xfrm>
            <a:off x="11036351" y="-128477"/>
            <a:ext cx="1273571" cy="66842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5C7B9-8C7B-7748-88B4-D37802713CAC}"/>
              </a:ext>
            </a:extLst>
          </p:cNvPr>
          <p:cNvCxnSpPr>
            <a:cxnSpLocks/>
          </p:cNvCxnSpPr>
          <p:nvPr/>
        </p:nvCxnSpPr>
        <p:spPr>
          <a:xfrm flipH="1">
            <a:off x="1099895" y="1571263"/>
            <a:ext cx="9049882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5E7647-F97C-964A-8D4E-581D3C7BEB1E}"/>
              </a:ext>
            </a:extLst>
          </p:cNvPr>
          <p:cNvCxnSpPr>
            <a:cxnSpLocks/>
          </p:cNvCxnSpPr>
          <p:nvPr/>
        </p:nvCxnSpPr>
        <p:spPr>
          <a:xfrm flipH="1">
            <a:off x="2950727" y="2515269"/>
            <a:ext cx="71990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8AEC2-6457-034B-BD2A-AB4D773A344F}"/>
              </a:ext>
            </a:extLst>
          </p:cNvPr>
          <p:cNvCxnSpPr/>
          <p:nvPr/>
        </p:nvCxnSpPr>
        <p:spPr>
          <a:xfrm>
            <a:off x="1457831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0A4F40-BB40-C44E-8DB9-2BECFAA70D58}"/>
              </a:ext>
            </a:extLst>
          </p:cNvPr>
          <p:cNvCxnSpPr/>
          <p:nvPr/>
        </p:nvCxnSpPr>
        <p:spPr>
          <a:xfrm>
            <a:off x="2253502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D3576-DFF4-124B-84C5-BFE73F1E7B33}"/>
              </a:ext>
            </a:extLst>
          </p:cNvPr>
          <p:cNvCxnSpPr>
            <a:cxnSpLocks/>
          </p:cNvCxnSpPr>
          <p:nvPr/>
        </p:nvCxnSpPr>
        <p:spPr>
          <a:xfrm>
            <a:off x="708756" y="5715068"/>
            <a:ext cx="94410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5D6C26-0803-2847-9058-829E9039FEA1}"/>
              </a:ext>
            </a:extLst>
          </p:cNvPr>
          <p:cNvCxnSpPr/>
          <p:nvPr/>
        </p:nvCxnSpPr>
        <p:spPr>
          <a:xfrm>
            <a:off x="3049172" y="5581084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47D64B-6936-9F46-A680-7AA3978F7B9B}"/>
              </a:ext>
            </a:extLst>
          </p:cNvPr>
          <p:cNvCxnSpPr/>
          <p:nvPr/>
        </p:nvCxnSpPr>
        <p:spPr>
          <a:xfrm>
            <a:off x="3850158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E268A-A6CA-A540-8693-E6A196354062}"/>
              </a:ext>
            </a:extLst>
          </p:cNvPr>
          <p:cNvCxnSpPr/>
          <p:nvPr/>
        </p:nvCxnSpPr>
        <p:spPr>
          <a:xfrm>
            <a:off x="4640510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A314BB-A232-8D48-9681-93D2044A7C51}"/>
              </a:ext>
            </a:extLst>
          </p:cNvPr>
          <p:cNvCxnSpPr/>
          <p:nvPr/>
        </p:nvCxnSpPr>
        <p:spPr>
          <a:xfrm>
            <a:off x="5436180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12DB9C-74E4-C447-850A-A7F870C78158}"/>
              </a:ext>
            </a:extLst>
          </p:cNvPr>
          <p:cNvCxnSpPr/>
          <p:nvPr/>
        </p:nvCxnSpPr>
        <p:spPr>
          <a:xfrm>
            <a:off x="6237165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59C6EC-1ACD-3144-8466-FAA1B5A53F97}"/>
              </a:ext>
            </a:extLst>
          </p:cNvPr>
          <p:cNvCxnSpPr/>
          <p:nvPr/>
        </p:nvCxnSpPr>
        <p:spPr>
          <a:xfrm>
            <a:off x="7027520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504204-DAD8-2C40-9E2B-23D850B66129}"/>
              </a:ext>
            </a:extLst>
          </p:cNvPr>
          <p:cNvCxnSpPr/>
          <p:nvPr/>
        </p:nvCxnSpPr>
        <p:spPr>
          <a:xfrm>
            <a:off x="7823190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9B842F-EC96-6444-B2CC-8CA38FD3A33D}"/>
              </a:ext>
            </a:extLst>
          </p:cNvPr>
          <p:cNvCxnSpPr/>
          <p:nvPr/>
        </p:nvCxnSpPr>
        <p:spPr>
          <a:xfrm>
            <a:off x="8624176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5F35E2-10C4-484B-8EC9-7CA4B94A53BB}"/>
              </a:ext>
            </a:extLst>
          </p:cNvPr>
          <p:cNvCxnSpPr/>
          <p:nvPr/>
        </p:nvCxnSpPr>
        <p:spPr>
          <a:xfrm>
            <a:off x="9414529" y="5577479"/>
            <a:ext cx="0" cy="2864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15F482-6C8A-3B46-95E0-94D7ADF7CBC6}"/>
              </a:ext>
            </a:extLst>
          </p:cNvPr>
          <p:cNvSpPr txBox="1"/>
          <p:nvPr/>
        </p:nvSpPr>
        <p:spPr>
          <a:xfrm>
            <a:off x="1289235" y="58473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11F0D7-0A72-0D43-82D5-EA9F1CE458C7}"/>
              </a:ext>
            </a:extLst>
          </p:cNvPr>
          <p:cNvSpPr txBox="1"/>
          <p:nvPr/>
        </p:nvSpPr>
        <p:spPr>
          <a:xfrm>
            <a:off x="2084903" y="58473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78198-4EB0-8341-B4B3-E3D6645FFD8F}"/>
              </a:ext>
            </a:extLst>
          </p:cNvPr>
          <p:cNvSpPr txBox="1"/>
          <p:nvPr/>
        </p:nvSpPr>
        <p:spPr>
          <a:xfrm>
            <a:off x="2880571" y="58355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41804A-7381-D846-AE70-56C553A4A721}"/>
              </a:ext>
            </a:extLst>
          </p:cNvPr>
          <p:cNvSpPr txBox="1"/>
          <p:nvPr/>
        </p:nvSpPr>
        <p:spPr>
          <a:xfrm>
            <a:off x="3676836" y="58355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BF7C03-88BF-4A45-8E06-5F6852E3A216}"/>
              </a:ext>
            </a:extLst>
          </p:cNvPr>
          <p:cNvSpPr txBox="1"/>
          <p:nvPr/>
        </p:nvSpPr>
        <p:spPr>
          <a:xfrm>
            <a:off x="4480263" y="58355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3C3DA1-BD58-B14B-AC1C-22609D2B5FD8}"/>
              </a:ext>
            </a:extLst>
          </p:cNvPr>
          <p:cNvSpPr txBox="1"/>
          <p:nvPr/>
        </p:nvSpPr>
        <p:spPr>
          <a:xfrm>
            <a:off x="5268969" y="58355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B57D6-DF91-7B4F-9E97-5C6003A13F94}"/>
              </a:ext>
            </a:extLst>
          </p:cNvPr>
          <p:cNvSpPr txBox="1"/>
          <p:nvPr/>
        </p:nvSpPr>
        <p:spPr>
          <a:xfrm>
            <a:off x="6069954" y="58355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70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4639C-B68E-9949-8537-CD4FD4EBC2B2}"/>
              </a:ext>
            </a:extLst>
          </p:cNvPr>
          <p:cNvSpPr txBox="1"/>
          <p:nvPr/>
        </p:nvSpPr>
        <p:spPr>
          <a:xfrm>
            <a:off x="6858660" y="58355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CCE585-37FC-D347-AE64-F03849141C85}"/>
              </a:ext>
            </a:extLst>
          </p:cNvPr>
          <p:cNvSpPr txBox="1"/>
          <p:nvPr/>
        </p:nvSpPr>
        <p:spPr>
          <a:xfrm>
            <a:off x="7652943" y="58355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90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052DDA-FBB2-B14F-95B6-9888384DE69C}"/>
              </a:ext>
            </a:extLst>
          </p:cNvPr>
          <p:cNvSpPr txBox="1"/>
          <p:nvPr/>
        </p:nvSpPr>
        <p:spPr>
          <a:xfrm>
            <a:off x="8423655" y="583556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52784-79E5-D647-9FA9-A2D5DA095144}"/>
              </a:ext>
            </a:extLst>
          </p:cNvPr>
          <p:cNvSpPr txBox="1"/>
          <p:nvPr/>
        </p:nvSpPr>
        <p:spPr>
          <a:xfrm>
            <a:off x="9201530" y="583556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110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63A418-5B49-5342-80EB-E1F49424E6F4}"/>
              </a:ext>
            </a:extLst>
          </p:cNvPr>
          <p:cNvSpPr txBox="1"/>
          <p:nvPr/>
        </p:nvSpPr>
        <p:spPr>
          <a:xfrm>
            <a:off x="4500085" y="6107562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Distance (km)</a:t>
            </a:r>
          </a:p>
        </p:txBody>
      </p:sp>
      <p:pic>
        <p:nvPicPr>
          <p:cNvPr id="44" name="Picture 4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AC74BA-AEBD-E74D-B24A-ECF18E523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46" t="38850" r="73833" b="60663"/>
          <a:stretch/>
        </p:blipFill>
        <p:spPr>
          <a:xfrm>
            <a:off x="9201530" y="6407035"/>
            <a:ext cx="431315" cy="457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F00F9E7-AF0C-8B4D-8F61-3E8B98A24EB9}"/>
              </a:ext>
            </a:extLst>
          </p:cNvPr>
          <p:cNvSpPr txBox="1"/>
          <p:nvPr/>
        </p:nvSpPr>
        <p:spPr>
          <a:xfrm>
            <a:off x="9632845" y="6291394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Aircraft Flight Track &amp; Direction</a:t>
            </a:r>
          </a:p>
        </p:txBody>
      </p:sp>
      <p:pic>
        <p:nvPicPr>
          <p:cNvPr id="46" name="Picture 45" descr="Chart&#10;&#10;Description automatically generated">
            <a:extLst>
              <a:ext uri="{FF2B5EF4-FFF2-40B4-BE49-F238E27FC236}">
                <a16:creationId xmlns:a16="http://schemas.microsoft.com/office/drawing/2014/main" id="{6BCA60FD-38DD-2442-89CA-C27FEAF97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90"/>
          <a:stretch/>
        </p:blipFill>
        <p:spPr>
          <a:xfrm>
            <a:off x="10168064" y="-115870"/>
            <a:ext cx="1059250" cy="6684264"/>
          </a:xfrm>
          <a:prstGeom prst="rect">
            <a:avLst/>
          </a:prstGeom>
        </p:spPr>
      </p:pic>
      <p:pic>
        <p:nvPicPr>
          <p:cNvPr id="47" name="Picture 46" descr="Chart&#10;&#10;Description automatically generated">
            <a:extLst>
              <a:ext uri="{FF2B5EF4-FFF2-40B4-BE49-F238E27FC236}">
                <a16:creationId xmlns:a16="http://schemas.microsoft.com/office/drawing/2014/main" id="{662DA86E-0950-7D43-9584-DA476C52E6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612" t="5182" r="14220"/>
          <a:stretch/>
        </p:blipFill>
        <p:spPr>
          <a:xfrm>
            <a:off x="2950728" y="230506"/>
            <a:ext cx="7199050" cy="6337887"/>
          </a:xfrm>
          <a:prstGeom prst="rect">
            <a:avLst/>
          </a:prstGeom>
        </p:spPr>
      </p:pic>
      <p:pic>
        <p:nvPicPr>
          <p:cNvPr id="12" name="Picture 11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5C8D784C-B94B-3440-80B4-8F9533373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17" r="14100"/>
          <a:stretch/>
        </p:blipFill>
        <p:spPr>
          <a:xfrm>
            <a:off x="2873608" y="-115871"/>
            <a:ext cx="7276169" cy="6684264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53338E-FC59-C741-8AC1-FDD33FD4DF74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1099895" y="3226262"/>
            <a:ext cx="9068169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5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CCB2-5DB4-4342-853F-E7AA9852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" y="2765014"/>
            <a:ext cx="2794322" cy="1325563"/>
          </a:xfrm>
        </p:spPr>
        <p:txBody>
          <a:bodyPr>
            <a:normAutofit/>
          </a:bodyPr>
          <a:lstStyle/>
          <a:p>
            <a:r>
              <a:rPr lang="en-US" dirty="0"/>
              <a:t>Flight Leg 1</a:t>
            </a:r>
            <a:br>
              <a:rPr lang="en-US" dirty="0"/>
            </a:br>
            <a:r>
              <a:rPr lang="en-US" sz="2000" dirty="0"/>
              <a:t>15:50:00 – 16:01:00 UTC </a:t>
            </a:r>
          </a:p>
        </p:txBody>
      </p:sp>
      <p:pic>
        <p:nvPicPr>
          <p:cNvPr id="5" name="Picture 4" descr="A picture containing electronics, monitor, screen, computer&#10;&#10;Description automatically generated">
            <a:extLst>
              <a:ext uri="{FF2B5EF4-FFF2-40B4-BE49-F238E27FC236}">
                <a16:creationId xmlns:a16="http://schemas.microsoft.com/office/drawing/2014/main" id="{F5A6CF22-349E-8F42-B02D-74B82C54A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1" r="42152" b="2824"/>
          <a:stretch/>
        </p:blipFill>
        <p:spPr>
          <a:xfrm>
            <a:off x="3632522" y="0"/>
            <a:ext cx="7721278" cy="68555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1FD999-F659-194E-A811-838F5291DF1A}"/>
              </a:ext>
            </a:extLst>
          </p:cNvPr>
          <p:cNvCxnSpPr/>
          <p:nvPr/>
        </p:nvCxnSpPr>
        <p:spPr>
          <a:xfrm>
            <a:off x="6435524" y="740780"/>
            <a:ext cx="164592" cy="459514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E9AA59-295F-A84B-894A-23EB23686FDC}"/>
              </a:ext>
            </a:extLst>
          </p:cNvPr>
          <p:cNvCxnSpPr>
            <a:cxnSpLocks/>
          </p:cNvCxnSpPr>
          <p:nvPr/>
        </p:nvCxnSpPr>
        <p:spPr>
          <a:xfrm flipH="1">
            <a:off x="10525862" y="3937321"/>
            <a:ext cx="308041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ADF2196B-63FA-CE44-9D8A-C412073C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1" r="1993" b="5263"/>
          <a:stretch/>
        </p:blipFill>
        <p:spPr>
          <a:xfrm>
            <a:off x="0" y="510362"/>
            <a:ext cx="9760158" cy="5221224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44D2F1B-666A-934A-8EB2-722B91C86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0" y="-212651"/>
            <a:ext cx="690938" cy="6826102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39CD335F-1C79-5D49-9C57-806D2D81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10" t="9612" b="10388"/>
          <a:stretch/>
        </p:blipFill>
        <p:spPr>
          <a:xfrm>
            <a:off x="9757550" y="435935"/>
            <a:ext cx="1064877" cy="5477256"/>
          </a:xfrm>
          <a:prstGeom prst="rect">
            <a:avLst/>
          </a:prstGeom>
        </p:spPr>
      </p:pic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32904221-A669-A34E-A8C0-E67BEAEFD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9612" r="14217" b="10388"/>
          <a:stretch/>
        </p:blipFill>
        <p:spPr>
          <a:xfrm>
            <a:off x="2562447" y="435935"/>
            <a:ext cx="7195103" cy="5477256"/>
          </a:xfrm>
          <a:prstGeom prst="rect">
            <a:avLst/>
          </a:prstGeom>
        </p:spPr>
      </p:pic>
      <p:pic>
        <p:nvPicPr>
          <p:cNvPr id="11" name="Picture 10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F45000E3-6252-0142-A7D7-48F9D3A21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74"/>
          <a:stretch/>
        </p:blipFill>
        <p:spPr>
          <a:xfrm>
            <a:off x="10685722" y="-212651"/>
            <a:ext cx="1309004" cy="6858000"/>
          </a:xfrm>
          <a:prstGeom prst="rect">
            <a:avLst/>
          </a:prstGeom>
        </p:spPr>
      </p:pic>
      <p:pic>
        <p:nvPicPr>
          <p:cNvPr id="12" name="Picture 11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B4F0969F-B0F1-1C49-89F1-5AA329043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37" r="14126"/>
          <a:stretch/>
        </p:blipFill>
        <p:spPr>
          <a:xfrm>
            <a:off x="2562447" y="-212651"/>
            <a:ext cx="7195103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CB77F-0296-F546-A1EE-E8D58485BBDA}"/>
              </a:ext>
            </a:extLst>
          </p:cNvPr>
          <p:cNvCxnSpPr>
            <a:cxnSpLocks/>
          </p:cNvCxnSpPr>
          <p:nvPr/>
        </p:nvCxnSpPr>
        <p:spPr>
          <a:xfrm flipH="1">
            <a:off x="464872" y="1523551"/>
            <a:ext cx="9292678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581FB1-5FDE-F546-95D6-C108699C8C31}"/>
              </a:ext>
            </a:extLst>
          </p:cNvPr>
          <p:cNvCxnSpPr>
            <a:cxnSpLocks/>
          </p:cNvCxnSpPr>
          <p:nvPr/>
        </p:nvCxnSpPr>
        <p:spPr>
          <a:xfrm flipH="1">
            <a:off x="2679405" y="2541452"/>
            <a:ext cx="707814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1383B8-A902-264A-9522-C8212D203AAD}"/>
              </a:ext>
            </a:extLst>
          </p:cNvPr>
          <p:cNvCxnSpPr/>
          <p:nvPr/>
        </p:nvCxnSpPr>
        <p:spPr>
          <a:xfrm>
            <a:off x="98690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1890AD-7C4E-194A-858C-53E9A271AE48}"/>
              </a:ext>
            </a:extLst>
          </p:cNvPr>
          <p:cNvCxnSpPr>
            <a:cxnSpLocks/>
          </p:cNvCxnSpPr>
          <p:nvPr/>
        </p:nvCxnSpPr>
        <p:spPr>
          <a:xfrm>
            <a:off x="-21493" y="5873698"/>
            <a:ext cx="97790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693552-3856-6746-A58D-F5CF4D2CC2DA}"/>
              </a:ext>
            </a:extLst>
          </p:cNvPr>
          <p:cNvCxnSpPr/>
          <p:nvPr/>
        </p:nvCxnSpPr>
        <p:spPr>
          <a:xfrm>
            <a:off x="1974976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2219EB-4E82-384A-9B4A-7345FED41B02}"/>
              </a:ext>
            </a:extLst>
          </p:cNvPr>
          <p:cNvCxnSpPr/>
          <p:nvPr/>
        </p:nvCxnSpPr>
        <p:spPr>
          <a:xfrm>
            <a:off x="295699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DCABA-5DA8-674A-B60C-9103651E7D6F}"/>
              </a:ext>
            </a:extLst>
          </p:cNvPr>
          <p:cNvCxnSpPr/>
          <p:nvPr/>
        </p:nvCxnSpPr>
        <p:spPr>
          <a:xfrm>
            <a:off x="3945074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6A96CB-A052-5248-B449-123630513EB0}"/>
              </a:ext>
            </a:extLst>
          </p:cNvPr>
          <p:cNvCxnSpPr/>
          <p:nvPr/>
        </p:nvCxnSpPr>
        <p:spPr>
          <a:xfrm>
            <a:off x="492104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12D952-E0CA-5F45-8EDB-9A0AB7C76A16}"/>
              </a:ext>
            </a:extLst>
          </p:cNvPr>
          <p:cNvCxnSpPr/>
          <p:nvPr/>
        </p:nvCxnSpPr>
        <p:spPr>
          <a:xfrm>
            <a:off x="5903061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434C75-15AA-774F-B25D-6F3A70B8DDBA}"/>
              </a:ext>
            </a:extLst>
          </p:cNvPr>
          <p:cNvCxnSpPr/>
          <p:nvPr/>
        </p:nvCxnSpPr>
        <p:spPr>
          <a:xfrm>
            <a:off x="689113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91EFF8-A9DF-E84D-9ADE-4DCD017511EC}"/>
              </a:ext>
            </a:extLst>
          </p:cNvPr>
          <p:cNvCxnSpPr/>
          <p:nvPr/>
        </p:nvCxnSpPr>
        <p:spPr>
          <a:xfrm>
            <a:off x="7867102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4C0845-BCBE-9841-AE6C-0EDDADE313FA}"/>
              </a:ext>
            </a:extLst>
          </p:cNvPr>
          <p:cNvCxnSpPr/>
          <p:nvPr/>
        </p:nvCxnSpPr>
        <p:spPr>
          <a:xfrm>
            <a:off x="8849123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3578F9-1CF9-6D47-A966-52736AE15B92}"/>
              </a:ext>
            </a:extLst>
          </p:cNvPr>
          <p:cNvSpPr txBox="1"/>
          <p:nvPr/>
        </p:nvSpPr>
        <p:spPr>
          <a:xfrm>
            <a:off x="820317" y="5960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42E02-B9E6-014A-8FFC-D3E3BDCDF583}"/>
              </a:ext>
            </a:extLst>
          </p:cNvPr>
          <p:cNvSpPr txBox="1"/>
          <p:nvPr/>
        </p:nvSpPr>
        <p:spPr>
          <a:xfrm>
            <a:off x="1809435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E4184-3EB9-474C-B8F4-A17EC77992E7}"/>
              </a:ext>
            </a:extLst>
          </p:cNvPr>
          <p:cNvSpPr txBox="1"/>
          <p:nvPr/>
        </p:nvSpPr>
        <p:spPr>
          <a:xfrm>
            <a:off x="2788422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F94F3-AF01-C74E-A212-844CA6985BA0}"/>
              </a:ext>
            </a:extLst>
          </p:cNvPr>
          <p:cNvSpPr txBox="1"/>
          <p:nvPr/>
        </p:nvSpPr>
        <p:spPr>
          <a:xfrm>
            <a:off x="3776497" y="59503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5D7A28-C2A3-AD46-8014-CC0C66EB9691}"/>
              </a:ext>
            </a:extLst>
          </p:cNvPr>
          <p:cNvSpPr txBox="1"/>
          <p:nvPr/>
        </p:nvSpPr>
        <p:spPr>
          <a:xfrm>
            <a:off x="4756215" y="5948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301269-F585-1E48-AD72-57B10EB11233}"/>
              </a:ext>
            </a:extLst>
          </p:cNvPr>
          <p:cNvSpPr txBox="1"/>
          <p:nvPr/>
        </p:nvSpPr>
        <p:spPr>
          <a:xfrm>
            <a:off x="5738235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B0F0B2-228F-1B4A-9ED9-BD121BC3F187}"/>
              </a:ext>
            </a:extLst>
          </p:cNvPr>
          <p:cNvSpPr txBox="1"/>
          <p:nvPr/>
        </p:nvSpPr>
        <p:spPr>
          <a:xfrm>
            <a:off x="6720257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966F5D-6966-4147-A9D9-E0999FB68C61}"/>
              </a:ext>
            </a:extLst>
          </p:cNvPr>
          <p:cNvSpPr txBox="1"/>
          <p:nvPr/>
        </p:nvSpPr>
        <p:spPr>
          <a:xfrm>
            <a:off x="7702277" y="5956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8EE8C7-A7AD-4143-9055-15FC4401D848}"/>
              </a:ext>
            </a:extLst>
          </p:cNvPr>
          <p:cNvSpPr txBox="1"/>
          <p:nvPr/>
        </p:nvSpPr>
        <p:spPr>
          <a:xfrm>
            <a:off x="8684297" y="59656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pic>
        <p:nvPicPr>
          <p:cNvPr id="41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CE8EB2-A5FC-AC49-8EDE-FBEE464693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5B24E6-3711-7F4E-BD2E-DA264754FD00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90DD4940-4175-984F-B6F9-6CE60FF787C1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D731C-DAC4-744E-8A51-9B72745734A8}"/>
              </a:ext>
            </a:extLst>
          </p:cNvPr>
          <p:cNvSpPr txBox="1"/>
          <p:nvPr/>
        </p:nvSpPr>
        <p:spPr>
          <a:xfrm>
            <a:off x="4519222" y="6230605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13CD9B-83AE-364E-94A6-84410AC1BF34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1: 15:50:00 – 16:01:00 UTC</a:t>
            </a:r>
          </a:p>
        </p:txBody>
      </p:sp>
    </p:spTree>
    <p:extLst>
      <p:ext uri="{BB962C8B-B14F-4D97-AF65-F5344CB8AC3E}">
        <p14:creationId xmlns:p14="http://schemas.microsoft.com/office/powerpoint/2010/main" val="396544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ADF2196B-63FA-CE44-9D8A-C412073C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1" r="1993" b="5263"/>
          <a:stretch/>
        </p:blipFill>
        <p:spPr>
          <a:xfrm>
            <a:off x="0" y="510363"/>
            <a:ext cx="9757550" cy="5219829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44D2F1B-666A-934A-8EB2-722B91C86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0" y="-212651"/>
            <a:ext cx="690938" cy="6826102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39CD335F-1C79-5D49-9C57-806D2D81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10" t="9612" b="10388"/>
          <a:stretch/>
        </p:blipFill>
        <p:spPr>
          <a:xfrm>
            <a:off x="9757550" y="435935"/>
            <a:ext cx="1064877" cy="5477256"/>
          </a:xfrm>
          <a:prstGeom prst="rect">
            <a:avLst/>
          </a:prstGeom>
        </p:spPr>
      </p:pic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32904221-A669-A34E-A8C0-E67BEAEFD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9612" r="14217" b="10388"/>
          <a:stretch/>
        </p:blipFill>
        <p:spPr>
          <a:xfrm>
            <a:off x="2562447" y="435935"/>
            <a:ext cx="7195103" cy="5477256"/>
          </a:xfrm>
          <a:prstGeom prst="rect">
            <a:avLst/>
          </a:prstGeom>
        </p:spPr>
      </p:pic>
      <p:pic>
        <p:nvPicPr>
          <p:cNvPr id="11" name="Picture 10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F45000E3-6252-0142-A7D7-48F9D3A21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74"/>
          <a:stretch/>
        </p:blipFill>
        <p:spPr>
          <a:xfrm>
            <a:off x="10685722" y="-212651"/>
            <a:ext cx="1309004" cy="6858000"/>
          </a:xfrm>
          <a:prstGeom prst="rect">
            <a:avLst/>
          </a:prstGeom>
        </p:spPr>
      </p:pic>
      <p:pic>
        <p:nvPicPr>
          <p:cNvPr id="12" name="Picture 11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B4F0969F-B0F1-1C49-89F1-5AA329043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37" r="14126"/>
          <a:stretch/>
        </p:blipFill>
        <p:spPr>
          <a:xfrm>
            <a:off x="2562447" y="-212651"/>
            <a:ext cx="7195103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CB77F-0296-F546-A1EE-E8D58485BBDA}"/>
              </a:ext>
            </a:extLst>
          </p:cNvPr>
          <p:cNvCxnSpPr>
            <a:cxnSpLocks/>
          </p:cNvCxnSpPr>
          <p:nvPr/>
        </p:nvCxnSpPr>
        <p:spPr>
          <a:xfrm flipH="1">
            <a:off x="464872" y="1523551"/>
            <a:ext cx="9292678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581FB1-5FDE-F546-95D6-C108699C8C31}"/>
              </a:ext>
            </a:extLst>
          </p:cNvPr>
          <p:cNvCxnSpPr>
            <a:cxnSpLocks/>
          </p:cNvCxnSpPr>
          <p:nvPr/>
        </p:nvCxnSpPr>
        <p:spPr>
          <a:xfrm flipH="1">
            <a:off x="2679405" y="2541452"/>
            <a:ext cx="707814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1383B8-A902-264A-9522-C8212D203AAD}"/>
              </a:ext>
            </a:extLst>
          </p:cNvPr>
          <p:cNvCxnSpPr/>
          <p:nvPr/>
        </p:nvCxnSpPr>
        <p:spPr>
          <a:xfrm>
            <a:off x="98690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1890AD-7C4E-194A-858C-53E9A271AE48}"/>
              </a:ext>
            </a:extLst>
          </p:cNvPr>
          <p:cNvCxnSpPr>
            <a:cxnSpLocks/>
          </p:cNvCxnSpPr>
          <p:nvPr/>
        </p:nvCxnSpPr>
        <p:spPr>
          <a:xfrm>
            <a:off x="-21493" y="5873698"/>
            <a:ext cx="97790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693552-3856-6746-A58D-F5CF4D2CC2DA}"/>
              </a:ext>
            </a:extLst>
          </p:cNvPr>
          <p:cNvCxnSpPr/>
          <p:nvPr/>
        </p:nvCxnSpPr>
        <p:spPr>
          <a:xfrm>
            <a:off x="1974976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2219EB-4E82-384A-9B4A-7345FED41B02}"/>
              </a:ext>
            </a:extLst>
          </p:cNvPr>
          <p:cNvCxnSpPr/>
          <p:nvPr/>
        </p:nvCxnSpPr>
        <p:spPr>
          <a:xfrm>
            <a:off x="295699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DCABA-5DA8-674A-B60C-9103651E7D6F}"/>
              </a:ext>
            </a:extLst>
          </p:cNvPr>
          <p:cNvCxnSpPr/>
          <p:nvPr/>
        </p:nvCxnSpPr>
        <p:spPr>
          <a:xfrm>
            <a:off x="3945074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6A96CB-A052-5248-B449-123630513EB0}"/>
              </a:ext>
            </a:extLst>
          </p:cNvPr>
          <p:cNvCxnSpPr/>
          <p:nvPr/>
        </p:nvCxnSpPr>
        <p:spPr>
          <a:xfrm>
            <a:off x="492104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12D952-E0CA-5F45-8EDB-9A0AB7C76A16}"/>
              </a:ext>
            </a:extLst>
          </p:cNvPr>
          <p:cNvCxnSpPr/>
          <p:nvPr/>
        </p:nvCxnSpPr>
        <p:spPr>
          <a:xfrm>
            <a:off x="5903061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434C75-15AA-774F-B25D-6F3A70B8DDBA}"/>
              </a:ext>
            </a:extLst>
          </p:cNvPr>
          <p:cNvCxnSpPr/>
          <p:nvPr/>
        </p:nvCxnSpPr>
        <p:spPr>
          <a:xfrm>
            <a:off x="689113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91EFF8-A9DF-E84D-9ADE-4DCD017511EC}"/>
              </a:ext>
            </a:extLst>
          </p:cNvPr>
          <p:cNvCxnSpPr/>
          <p:nvPr/>
        </p:nvCxnSpPr>
        <p:spPr>
          <a:xfrm>
            <a:off x="7867102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4C0845-BCBE-9841-AE6C-0EDDADE313FA}"/>
              </a:ext>
            </a:extLst>
          </p:cNvPr>
          <p:cNvCxnSpPr/>
          <p:nvPr/>
        </p:nvCxnSpPr>
        <p:spPr>
          <a:xfrm>
            <a:off x="8849123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3578F9-1CF9-6D47-A966-52736AE15B92}"/>
              </a:ext>
            </a:extLst>
          </p:cNvPr>
          <p:cNvSpPr txBox="1"/>
          <p:nvPr/>
        </p:nvSpPr>
        <p:spPr>
          <a:xfrm>
            <a:off x="820317" y="5960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42E02-B9E6-014A-8FFC-D3E3BDCDF583}"/>
              </a:ext>
            </a:extLst>
          </p:cNvPr>
          <p:cNvSpPr txBox="1"/>
          <p:nvPr/>
        </p:nvSpPr>
        <p:spPr>
          <a:xfrm>
            <a:off x="1809435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E4184-3EB9-474C-B8F4-A17EC77992E7}"/>
              </a:ext>
            </a:extLst>
          </p:cNvPr>
          <p:cNvSpPr txBox="1"/>
          <p:nvPr/>
        </p:nvSpPr>
        <p:spPr>
          <a:xfrm>
            <a:off x="2788422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F94F3-AF01-C74E-A212-844CA6985BA0}"/>
              </a:ext>
            </a:extLst>
          </p:cNvPr>
          <p:cNvSpPr txBox="1"/>
          <p:nvPr/>
        </p:nvSpPr>
        <p:spPr>
          <a:xfrm>
            <a:off x="3776497" y="59503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5D7A28-C2A3-AD46-8014-CC0C66EB9691}"/>
              </a:ext>
            </a:extLst>
          </p:cNvPr>
          <p:cNvSpPr txBox="1"/>
          <p:nvPr/>
        </p:nvSpPr>
        <p:spPr>
          <a:xfrm>
            <a:off x="4756215" y="5948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301269-F585-1E48-AD72-57B10EB11233}"/>
              </a:ext>
            </a:extLst>
          </p:cNvPr>
          <p:cNvSpPr txBox="1"/>
          <p:nvPr/>
        </p:nvSpPr>
        <p:spPr>
          <a:xfrm>
            <a:off x="5738235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B0F0B2-228F-1B4A-9ED9-BD121BC3F187}"/>
              </a:ext>
            </a:extLst>
          </p:cNvPr>
          <p:cNvSpPr txBox="1"/>
          <p:nvPr/>
        </p:nvSpPr>
        <p:spPr>
          <a:xfrm>
            <a:off x="6720257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966F5D-6966-4147-A9D9-E0999FB68C61}"/>
              </a:ext>
            </a:extLst>
          </p:cNvPr>
          <p:cNvSpPr txBox="1"/>
          <p:nvPr/>
        </p:nvSpPr>
        <p:spPr>
          <a:xfrm>
            <a:off x="7702277" y="5956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8EE8C7-A7AD-4143-9055-15FC4401D848}"/>
              </a:ext>
            </a:extLst>
          </p:cNvPr>
          <p:cNvSpPr txBox="1"/>
          <p:nvPr/>
        </p:nvSpPr>
        <p:spPr>
          <a:xfrm>
            <a:off x="8684297" y="59656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pic>
        <p:nvPicPr>
          <p:cNvPr id="41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CE8EB2-A5FC-AC49-8EDE-FBEE464693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5B24E6-3711-7F4E-BD2E-DA264754FD00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90DD4940-4175-984F-B6F9-6CE60FF787C1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D731C-DAC4-744E-8A51-9B72745734A8}"/>
              </a:ext>
            </a:extLst>
          </p:cNvPr>
          <p:cNvSpPr txBox="1"/>
          <p:nvPr/>
        </p:nvSpPr>
        <p:spPr>
          <a:xfrm>
            <a:off x="4519222" y="6230605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13CD9B-83AE-364E-94A6-84410AC1BF34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1: 15:50:00 – 16:01:00 UTC</a:t>
            </a:r>
          </a:p>
        </p:txBody>
      </p:sp>
      <p:sp>
        <p:nvSpPr>
          <p:cNvPr id="2" name="Plus 1">
            <a:extLst>
              <a:ext uri="{FF2B5EF4-FFF2-40B4-BE49-F238E27FC236}">
                <a16:creationId xmlns:a16="http://schemas.microsoft.com/office/drawing/2014/main" id="{E0497657-3B60-6F4A-8F44-F625E1CBAFF3}"/>
              </a:ext>
            </a:extLst>
          </p:cNvPr>
          <p:cNvSpPr/>
          <p:nvPr/>
        </p:nvSpPr>
        <p:spPr>
          <a:xfrm>
            <a:off x="3570377" y="2509427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289560D4-3161-D943-9C9C-F784B2134582}"/>
              </a:ext>
            </a:extLst>
          </p:cNvPr>
          <p:cNvSpPr/>
          <p:nvPr/>
        </p:nvSpPr>
        <p:spPr>
          <a:xfrm>
            <a:off x="3840414" y="2597207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0F86785B-A3D2-354E-8569-99AE5CCC75DA}"/>
              </a:ext>
            </a:extLst>
          </p:cNvPr>
          <p:cNvSpPr/>
          <p:nvPr/>
        </p:nvSpPr>
        <p:spPr>
          <a:xfrm>
            <a:off x="4157847" y="2612375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7F7E1D18-F365-B841-A4E2-DEFC6C8F6272}"/>
              </a:ext>
            </a:extLst>
          </p:cNvPr>
          <p:cNvSpPr/>
          <p:nvPr/>
        </p:nvSpPr>
        <p:spPr>
          <a:xfrm>
            <a:off x="3703877" y="2648798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37D4A625-D650-7E4A-91E9-647F472C5B46}"/>
              </a:ext>
            </a:extLst>
          </p:cNvPr>
          <p:cNvSpPr/>
          <p:nvPr/>
        </p:nvSpPr>
        <p:spPr>
          <a:xfrm>
            <a:off x="3348815" y="2543830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B2765513-0FAF-DC49-A456-0021A7C5523C}"/>
              </a:ext>
            </a:extLst>
          </p:cNvPr>
          <p:cNvSpPr/>
          <p:nvPr/>
        </p:nvSpPr>
        <p:spPr>
          <a:xfrm>
            <a:off x="3522981" y="2663359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>
            <a:extLst>
              <a:ext uri="{FF2B5EF4-FFF2-40B4-BE49-F238E27FC236}">
                <a16:creationId xmlns:a16="http://schemas.microsoft.com/office/drawing/2014/main" id="{2A8AA071-8CEE-7A4F-A506-AB4278749FA8}"/>
              </a:ext>
            </a:extLst>
          </p:cNvPr>
          <p:cNvSpPr/>
          <p:nvPr/>
        </p:nvSpPr>
        <p:spPr>
          <a:xfrm>
            <a:off x="3964577" y="2638277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>
            <a:extLst>
              <a:ext uri="{FF2B5EF4-FFF2-40B4-BE49-F238E27FC236}">
                <a16:creationId xmlns:a16="http://schemas.microsoft.com/office/drawing/2014/main" id="{24E43840-009C-2C4A-A9B8-ACD76354D538}"/>
              </a:ext>
            </a:extLst>
          </p:cNvPr>
          <p:cNvSpPr/>
          <p:nvPr/>
        </p:nvSpPr>
        <p:spPr>
          <a:xfrm>
            <a:off x="2668098" y="2521255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D1A9C23D-3CC6-394D-91D5-8EAFEC2D0FD7}"/>
              </a:ext>
            </a:extLst>
          </p:cNvPr>
          <p:cNvSpPr/>
          <p:nvPr/>
        </p:nvSpPr>
        <p:spPr>
          <a:xfrm>
            <a:off x="3024067" y="2550979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C7C6C976-A8EC-CE4E-979C-DB759673C257}"/>
              </a:ext>
            </a:extLst>
          </p:cNvPr>
          <p:cNvSpPr/>
          <p:nvPr/>
        </p:nvSpPr>
        <p:spPr>
          <a:xfrm>
            <a:off x="2703497" y="2858733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>
            <a:extLst>
              <a:ext uri="{FF2B5EF4-FFF2-40B4-BE49-F238E27FC236}">
                <a16:creationId xmlns:a16="http://schemas.microsoft.com/office/drawing/2014/main" id="{1BCC1848-CF84-2D4E-9325-96CDA411346D}"/>
              </a:ext>
            </a:extLst>
          </p:cNvPr>
          <p:cNvSpPr/>
          <p:nvPr/>
        </p:nvSpPr>
        <p:spPr>
          <a:xfrm>
            <a:off x="2460204" y="2681064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57">
            <a:extLst>
              <a:ext uri="{FF2B5EF4-FFF2-40B4-BE49-F238E27FC236}">
                <a16:creationId xmlns:a16="http://schemas.microsoft.com/office/drawing/2014/main" id="{3C743825-08DC-9846-8491-A21DA9BC680B}"/>
              </a:ext>
            </a:extLst>
          </p:cNvPr>
          <p:cNvSpPr/>
          <p:nvPr/>
        </p:nvSpPr>
        <p:spPr>
          <a:xfrm>
            <a:off x="3042789" y="2934333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58">
            <a:extLst>
              <a:ext uri="{FF2B5EF4-FFF2-40B4-BE49-F238E27FC236}">
                <a16:creationId xmlns:a16="http://schemas.microsoft.com/office/drawing/2014/main" id="{12093C88-B036-1B40-B5C1-01112BADDBA1}"/>
              </a:ext>
            </a:extLst>
          </p:cNvPr>
          <p:cNvSpPr/>
          <p:nvPr/>
        </p:nvSpPr>
        <p:spPr>
          <a:xfrm>
            <a:off x="3073889" y="2798303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inus 59">
            <a:extLst>
              <a:ext uri="{FF2B5EF4-FFF2-40B4-BE49-F238E27FC236}">
                <a16:creationId xmlns:a16="http://schemas.microsoft.com/office/drawing/2014/main" id="{82E2DD36-99B2-0E40-8873-E2AD7F34E266}"/>
              </a:ext>
            </a:extLst>
          </p:cNvPr>
          <p:cNvSpPr/>
          <p:nvPr/>
        </p:nvSpPr>
        <p:spPr>
          <a:xfrm>
            <a:off x="2707732" y="2952209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inus 60">
            <a:extLst>
              <a:ext uri="{FF2B5EF4-FFF2-40B4-BE49-F238E27FC236}">
                <a16:creationId xmlns:a16="http://schemas.microsoft.com/office/drawing/2014/main" id="{CEEEC909-609F-7147-BC61-F8BC3C480796}"/>
              </a:ext>
            </a:extLst>
          </p:cNvPr>
          <p:cNvSpPr/>
          <p:nvPr/>
        </p:nvSpPr>
        <p:spPr>
          <a:xfrm>
            <a:off x="2683813" y="3059613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61">
            <a:extLst>
              <a:ext uri="{FF2B5EF4-FFF2-40B4-BE49-F238E27FC236}">
                <a16:creationId xmlns:a16="http://schemas.microsoft.com/office/drawing/2014/main" id="{EAECE202-EDD5-A149-B081-8B20C55569B3}"/>
              </a:ext>
            </a:extLst>
          </p:cNvPr>
          <p:cNvSpPr/>
          <p:nvPr/>
        </p:nvSpPr>
        <p:spPr>
          <a:xfrm>
            <a:off x="3076286" y="3091628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62">
            <a:extLst>
              <a:ext uri="{FF2B5EF4-FFF2-40B4-BE49-F238E27FC236}">
                <a16:creationId xmlns:a16="http://schemas.microsoft.com/office/drawing/2014/main" id="{A872B22F-DC9B-AE45-BB43-0F43976A105F}"/>
              </a:ext>
            </a:extLst>
          </p:cNvPr>
          <p:cNvSpPr/>
          <p:nvPr/>
        </p:nvSpPr>
        <p:spPr>
          <a:xfrm>
            <a:off x="3078123" y="2461159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63">
            <a:extLst>
              <a:ext uri="{FF2B5EF4-FFF2-40B4-BE49-F238E27FC236}">
                <a16:creationId xmlns:a16="http://schemas.microsoft.com/office/drawing/2014/main" id="{18C1D7CC-872A-CB4F-9B12-7D2D4FF2A67F}"/>
              </a:ext>
            </a:extLst>
          </p:cNvPr>
          <p:cNvSpPr/>
          <p:nvPr/>
        </p:nvSpPr>
        <p:spPr>
          <a:xfrm>
            <a:off x="2487458" y="3022801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65">
            <a:extLst>
              <a:ext uri="{FF2B5EF4-FFF2-40B4-BE49-F238E27FC236}">
                <a16:creationId xmlns:a16="http://schemas.microsoft.com/office/drawing/2014/main" id="{64CF5671-5CBC-924C-8702-BF6DEEA0CC5F}"/>
              </a:ext>
            </a:extLst>
          </p:cNvPr>
          <p:cNvSpPr/>
          <p:nvPr/>
        </p:nvSpPr>
        <p:spPr>
          <a:xfrm>
            <a:off x="6929798" y="6484371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>
            <a:extLst>
              <a:ext uri="{FF2B5EF4-FFF2-40B4-BE49-F238E27FC236}">
                <a16:creationId xmlns:a16="http://schemas.microsoft.com/office/drawing/2014/main" id="{D650D8C5-5B82-F348-8189-48ED87F4C5A1}"/>
              </a:ext>
            </a:extLst>
          </p:cNvPr>
          <p:cNvSpPr/>
          <p:nvPr/>
        </p:nvSpPr>
        <p:spPr>
          <a:xfrm>
            <a:off x="6946304" y="6234085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ADF2196B-63FA-CE44-9D8A-C412073C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1" r="1993" b="5263"/>
          <a:stretch/>
        </p:blipFill>
        <p:spPr>
          <a:xfrm>
            <a:off x="0" y="510363"/>
            <a:ext cx="9757550" cy="5219829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44D2F1B-666A-934A-8EB2-722B91C86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8" r="10870"/>
          <a:stretch/>
        </p:blipFill>
        <p:spPr>
          <a:xfrm>
            <a:off x="0" y="-212651"/>
            <a:ext cx="690938" cy="6826102"/>
          </a:xfrm>
          <a:prstGeom prst="rect">
            <a:avLst/>
          </a:prstGeom>
        </p:spPr>
      </p:pic>
      <p:pic>
        <p:nvPicPr>
          <p:cNvPr id="12" name="Picture 11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B4F0969F-B0F1-1C49-89F1-5AA329043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37" r="14126"/>
          <a:stretch/>
        </p:blipFill>
        <p:spPr>
          <a:xfrm>
            <a:off x="2562447" y="-212651"/>
            <a:ext cx="7195103" cy="6858000"/>
          </a:xfrm>
          <a:prstGeom prst="rect">
            <a:avLst/>
          </a:prstGeom>
        </p:spPr>
      </p:pic>
      <p:pic>
        <p:nvPicPr>
          <p:cNvPr id="11" name="Picture 10" descr="A picture containing room, person&#10;&#10;Description automatically generated">
            <a:extLst>
              <a:ext uri="{FF2B5EF4-FFF2-40B4-BE49-F238E27FC236}">
                <a16:creationId xmlns:a16="http://schemas.microsoft.com/office/drawing/2014/main" id="{F45000E3-6252-0142-A7D7-48F9D3A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874"/>
          <a:stretch/>
        </p:blipFill>
        <p:spPr>
          <a:xfrm>
            <a:off x="10685722" y="-212651"/>
            <a:ext cx="1309004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CB77F-0296-F546-A1EE-E8D58485BBDA}"/>
              </a:ext>
            </a:extLst>
          </p:cNvPr>
          <p:cNvCxnSpPr>
            <a:cxnSpLocks/>
          </p:cNvCxnSpPr>
          <p:nvPr/>
        </p:nvCxnSpPr>
        <p:spPr>
          <a:xfrm flipH="1">
            <a:off x="464872" y="1523551"/>
            <a:ext cx="9292678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581FB1-5FDE-F546-95D6-C108699C8C31}"/>
              </a:ext>
            </a:extLst>
          </p:cNvPr>
          <p:cNvCxnSpPr>
            <a:cxnSpLocks/>
          </p:cNvCxnSpPr>
          <p:nvPr/>
        </p:nvCxnSpPr>
        <p:spPr>
          <a:xfrm flipH="1">
            <a:off x="2679405" y="2541452"/>
            <a:ext cx="707814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1383B8-A902-264A-9522-C8212D203AAD}"/>
              </a:ext>
            </a:extLst>
          </p:cNvPr>
          <p:cNvCxnSpPr/>
          <p:nvPr/>
        </p:nvCxnSpPr>
        <p:spPr>
          <a:xfrm>
            <a:off x="98690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1890AD-7C4E-194A-858C-53E9A271AE48}"/>
              </a:ext>
            </a:extLst>
          </p:cNvPr>
          <p:cNvCxnSpPr>
            <a:cxnSpLocks/>
          </p:cNvCxnSpPr>
          <p:nvPr/>
        </p:nvCxnSpPr>
        <p:spPr>
          <a:xfrm>
            <a:off x="-21493" y="5873698"/>
            <a:ext cx="97790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693552-3856-6746-A58D-F5CF4D2CC2DA}"/>
              </a:ext>
            </a:extLst>
          </p:cNvPr>
          <p:cNvCxnSpPr/>
          <p:nvPr/>
        </p:nvCxnSpPr>
        <p:spPr>
          <a:xfrm>
            <a:off x="1974976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2219EB-4E82-384A-9B4A-7345FED41B02}"/>
              </a:ext>
            </a:extLst>
          </p:cNvPr>
          <p:cNvCxnSpPr/>
          <p:nvPr/>
        </p:nvCxnSpPr>
        <p:spPr>
          <a:xfrm>
            <a:off x="295699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DCABA-5DA8-674A-B60C-9103651E7D6F}"/>
              </a:ext>
            </a:extLst>
          </p:cNvPr>
          <p:cNvCxnSpPr/>
          <p:nvPr/>
        </p:nvCxnSpPr>
        <p:spPr>
          <a:xfrm>
            <a:off x="3945074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6A96CB-A052-5248-B449-123630513EB0}"/>
              </a:ext>
            </a:extLst>
          </p:cNvPr>
          <p:cNvCxnSpPr/>
          <p:nvPr/>
        </p:nvCxnSpPr>
        <p:spPr>
          <a:xfrm>
            <a:off x="4921040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12D952-E0CA-5F45-8EDB-9A0AB7C76A16}"/>
              </a:ext>
            </a:extLst>
          </p:cNvPr>
          <p:cNvCxnSpPr/>
          <p:nvPr/>
        </p:nvCxnSpPr>
        <p:spPr>
          <a:xfrm>
            <a:off x="5903061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434C75-15AA-774F-B25D-6F3A70B8DDBA}"/>
              </a:ext>
            </a:extLst>
          </p:cNvPr>
          <p:cNvCxnSpPr/>
          <p:nvPr/>
        </p:nvCxnSpPr>
        <p:spPr>
          <a:xfrm>
            <a:off x="6891137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91EFF8-A9DF-E84D-9ADE-4DCD017511EC}"/>
              </a:ext>
            </a:extLst>
          </p:cNvPr>
          <p:cNvCxnSpPr/>
          <p:nvPr/>
        </p:nvCxnSpPr>
        <p:spPr>
          <a:xfrm>
            <a:off x="7867102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4C0845-BCBE-9841-AE6C-0EDDADE313FA}"/>
              </a:ext>
            </a:extLst>
          </p:cNvPr>
          <p:cNvCxnSpPr/>
          <p:nvPr/>
        </p:nvCxnSpPr>
        <p:spPr>
          <a:xfrm>
            <a:off x="8849123" y="5730462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3578F9-1CF9-6D47-A966-52736AE15B92}"/>
              </a:ext>
            </a:extLst>
          </p:cNvPr>
          <p:cNvSpPr txBox="1"/>
          <p:nvPr/>
        </p:nvSpPr>
        <p:spPr>
          <a:xfrm>
            <a:off x="820317" y="5960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42E02-B9E6-014A-8FFC-D3E3BDCDF583}"/>
              </a:ext>
            </a:extLst>
          </p:cNvPr>
          <p:cNvSpPr txBox="1"/>
          <p:nvPr/>
        </p:nvSpPr>
        <p:spPr>
          <a:xfrm>
            <a:off x="1809435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E4184-3EB9-474C-B8F4-A17EC77992E7}"/>
              </a:ext>
            </a:extLst>
          </p:cNvPr>
          <p:cNvSpPr txBox="1"/>
          <p:nvPr/>
        </p:nvSpPr>
        <p:spPr>
          <a:xfrm>
            <a:off x="2788422" y="595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F94F3-AF01-C74E-A212-844CA6985BA0}"/>
              </a:ext>
            </a:extLst>
          </p:cNvPr>
          <p:cNvSpPr txBox="1"/>
          <p:nvPr/>
        </p:nvSpPr>
        <p:spPr>
          <a:xfrm>
            <a:off x="3776497" y="59503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5D7A28-C2A3-AD46-8014-CC0C66EB9691}"/>
              </a:ext>
            </a:extLst>
          </p:cNvPr>
          <p:cNvSpPr txBox="1"/>
          <p:nvPr/>
        </p:nvSpPr>
        <p:spPr>
          <a:xfrm>
            <a:off x="4756215" y="5948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301269-F585-1E48-AD72-57B10EB11233}"/>
              </a:ext>
            </a:extLst>
          </p:cNvPr>
          <p:cNvSpPr txBox="1"/>
          <p:nvPr/>
        </p:nvSpPr>
        <p:spPr>
          <a:xfrm>
            <a:off x="5738235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B0F0B2-228F-1B4A-9ED9-BD121BC3F187}"/>
              </a:ext>
            </a:extLst>
          </p:cNvPr>
          <p:cNvSpPr txBox="1"/>
          <p:nvPr/>
        </p:nvSpPr>
        <p:spPr>
          <a:xfrm>
            <a:off x="6720257" y="59656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966F5D-6966-4147-A9D9-E0999FB68C61}"/>
              </a:ext>
            </a:extLst>
          </p:cNvPr>
          <p:cNvSpPr txBox="1"/>
          <p:nvPr/>
        </p:nvSpPr>
        <p:spPr>
          <a:xfrm>
            <a:off x="7702277" y="5956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8EE8C7-A7AD-4143-9055-15FC4401D848}"/>
              </a:ext>
            </a:extLst>
          </p:cNvPr>
          <p:cNvSpPr txBox="1"/>
          <p:nvPr/>
        </p:nvSpPr>
        <p:spPr>
          <a:xfrm>
            <a:off x="8684297" y="59656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pic>
        <p:nvPicPr>
          <p:cNvPr id="41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CE8EB2-A5FC-AC49-8EDE-FBEE46469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46" t="38850" r="73833" b="60663"/>
          <a:stretch/>
        </p:blipFill>
        <p:spPr>
          <a:xfrm>
            <a:off x="9459306" y="6557572"/>
            <a:ext cx="431315" cy="4571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5B24E6-3711-7F4E-BD2E-DA264754FD00}"/>
              </a:ext>
            </a:extLst>
          </p:cNvPr>
          <p:cNvSpPr txBox="1"/>
          <p:nvPr/>
        </p:nvSpPr>
        <p:spPr>
          <a:xfrm>
            <a:off x="9890621" y="644193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90DD4940-4175-984F-B6F9-6CE60FF787C1}"/>
              </a:ext>
            </a:extLst>
          </p:cNvPr>
          <p:cNvSpPr/>
          <p:nvPr/>
        </p:nvSpPr>
        <p:spPr>
          <a:xfrm>
            <a:off x="9324311" y="644193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D731C-DAC4-744E-8A51-9B72745734A8}"/>
              </a:ext>
            </a:extLst>
          </p:cNvPr>
          <p:cNvSpPr txBox="1"/>
          <p:nvPr/>
        </p:nvSpPr>
        <p:spPr>
          <a:xfrm>
            <a:off x="4519222" y="6230605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13CD9B-83AE-364E-94A6-84410AC1BF34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1: 15:50:00 – 16:01:00 UTC</a:t>
            </a:r>
          </a:p>
        </p:txBody>
      </p:sp>
      <p:pic>
        <p:nvPicPr>
          <p:cNvPr id="50" name="Picture 49" descr="Chart&#10;&#10;Description automatically generated">
            <a:extLst>
              <a:ext uri="{FF2B5EF4-FFF2-40B4-BE49-F238E27FC236}">
                <a16:creationId xmlns:a16="http://schemas.microsoft.com/office/drawing/2014/main" id="{9293E6EC-F1A0-6C4C-82A2-7359146149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885"/>
          <a:stretch/>
        </p:blipFill>
        <p:spPr>
          <a:xfrm>
            <a:off x="9771857" y="-212652"/>
            <a:ext cx="1094861" cy="6829325"/>
          </a:xfrm>
          <a:prstGeom prst="rect">
            <a:avLst/>
          </a:prstGeom>
        </p:spPr>
      </p:pic>
      <p:pic>
        <p:nvPicPr>
          <p:cNvPr id="51" name="Picture 50" descr="Chart&#10;&#10;Description automatically generated">
            <a:extLst>
              <a:ext uri="{FF2B5EF4-FFF2-40B4-BE49-F238E27FC236}">
                <a16:creationId xmlns:a16="http://schemas.microsoft.com/office/drawing/2014/main" id="{DB3EFD87-A9C9-1C49-B9B5-76A5351A15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90" r="14114"/>
          <a:stretch/>
        </p:blipFill>
        <p:spPr>
          <a:xfrm>
            <a:off x="2576753" y="-212651"/>
            <a:ext cx="7195103" cy="682610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2BAA3C-116C-B34F-B206-4D91B0469B82}"/>
              </a:ext>
            </a:extLst>
          </p:cNvPr>
          <p:cNvCxnSpPr>
            <a:stCxn id="50" idx="1"/>
          </p:cNvCxnSpPr>
          <p:nvPr/>
        </p:nvCxnSpPr>
        <p:spPr>
          <a:xfrm flipH="1" flipV="1">
            <a:off x="464872" y="3194892"/>
            <a:ext cx="9306985" cy="7119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0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CCB2-5DB4-4342-853F-E7AA9852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" y="2765014"/>
            <a:ext cx="2794322" cy="1325563"/>
          </a:xfrm>
        </p:spPr>
        <p:txBody>
          <a:bodyPr>
            <a:normAutofit/>
          </a:bodyPr>
          <a:lstStyle/>
          <a:p>
            <a:r>
              <a:rPr lang="en-US" dirty="0"/>
              <a:t>Flight Leg 2</a:t>
            </a:r>
            <a:br>
              <a:rPr lang="en-US" dirty="0"/>
            </a:br>
            <a:r>
              <a:rPr lang="en-US" sz="2000" dirty="0"/>
              <a:t>16:02:00 – 16:07:00 UTC </a:t>
            </a:r>
          </a:p>
        </p:txBody>
      </p:sp>
      <p:pic>
        <p:nvPicPr>
          <p:cNvPr id="4" name="Picture 3" descr="A screen shot of a video game&#10;&#10;Description automatically generated">
            <a:extLst>
              <a:ext uri="{FF2B5EF4-FFF2-40B4-BE49-F238E27FC236}">
                <a16:creationId xmlns:a16="http://schemas.microsoft.com/office/drawing/2014/main" id="{741D443B-849F-DF4B-A4AE-BEE01A1D5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" t="14779" r="44710" b="3853"/>
          <a:stretch/>
        </p:blipFill>
        <p:spPr>
          <a:xfrm>
            <a:off x="3632521" y="-1"/>
            <a:ext cx="7651612" cy="68580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2B4799-28DC-C64C-BF71-C6C5A19F2129}"/>
              </a:ext>
            </a:extLst>
          </p:cNvPr>
          <p:cNvCxnSpPr>
            <a:cxnSpLocks/>
          </p:cNvCxnSpPr>
          <p:nvPr/>
        </p:nvCxnSpPr>
        <p:spPr>
          <a:xfrm>
            <a:off x="6215605" y="2141316"/>
            <a:ext cx="0" cy="250563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BFB03-2A31-4C42-88E8-F187822DF81F}"/>
              </a:ext>
            </a:extLst>
          </p:cNvPr>
          <p:cNvCxnSpPr>
            <a:cxnSpLocks/>
          </p:cNvCxnSpPr>
          <p:nvPr/>
        </p:nvCxnSpPr>
        <p:spPr>
          <a:xfrm flipH="1">
            <a:off x="10410116" y="4118440"/>
            <a:ext cx="375307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15CE102-5CC0-2842-8800-12BED476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3" r="2063" b="4739"/>
          <a:stretch/>
        </p:blipFill>
        <p:spPr>
          <a:xfrm>
            <a:off x="0" y="462844"/>
            <a:ext cx="10469880" cy="5645839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30416E7-293F-B44F-BA59-2D4D452C7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88" r="10870"/>
          <a:stretch/>
        </p:blipFill>
        <p:spPr>
          <a:xfrm>
            <a:off x="-2875" y="-270933"/>
            <a:ext cx="690938" cy="7292622"/>
          </a:xfrm>
          <a:prstGeom prst="rect">
            <a:avLst/>
          </a:prstGeom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ABE8F6E1-463A-2342-993C-4082400E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85"/>
          <a:stretch/>
        </p:blipFill>
        <p:spPr>
          <a:xfrm>
            <a:off x="10469881" y="-270933"/>
            <a:ext cx="1252671" cy="7278624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E8A22887-F4B9-604F-9F8F-17AF402927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11" r="13977" b="37033"/>
          <a:stretch/>
        </p:blipFill>
        <p:spPr>
          <a:xfrm>
            <a:off x="812800" y="1794933"/>
            <a:ext cx="9657080" cy="2528711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2C887515-2B8F-004D-94E7-28E4AACA2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46" r="-3"/>
          <a:stretch/>
        </p:blipFill>
        <p:spPr>
          <a:xfrm>
            <a:off x="11243733" y="-270933"/>
            <a:ext cx="1283020" cy="7278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DAC4AD-BE71-DA45-98F8-C5759600AC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057"/>
          <a:stretch/>
        </p:blipFill>
        <p:spPr>
          <a:xfrm>
            <a:off x="812799" y="-270933"/>
            <a:ext cx="9657081" cy="727862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EBA4D0-879B-AA4C-BE46-5051F94C9792}"/>
              </a:ext>
            </a:extLst>
          </p:cNvPr>
          <p:cNvCxnSpPr>
            <a:cxnSpLocks/>
          </p:cNvCxnSpPr>
          <p:nvPr/>
        </p:nvCxnSpPr>
        <p:spPr>
          <a:xfrm flipH="1">
            <a:off x="469448" y="2808647"/>
            <a:ext cx="10000432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EBF84-BE0B-5B42-8925-81632FCA280A}"/>
              </a:ext>
            </a:extLst>
          </p:cNvPr>
          <p:cNvCxnSpPr/>
          <p:nvPr/>
        </p:nvCxnSpPr>
        <p:spPr>
          <a:xfrm>
            <a:off x="1588666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8A8A1C-039A-7D45-995F-F64730BECE39}"/>
              </a:ext>
            </a:extLst>
          </p:cNvPr>
          <p:cNvCxnSpPr/>
          <p:nvPr/>
        </p:nvCxnSpPr>
        <p:spPr>
          <a:xfrm>
            <a:off x="317892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4A75A3-44C2-0840-A4C0-4D7C2E2C604F}"/>
              </a:ext>
            </a:extLst>
          </p:cNvPr>
          <p:cNvCxnSpPr/>
          <p:nvPr/>
        </p:nvCxnSpPr>
        <p:spPr>
          <a:xfrm>
            <a:off x="4762561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8E9A98-E5C8-2546-BFA4-4A904145E760}"/>
              </a:ext>
            </a:extLst>
          </p:cNvPr>
          <p:cNvCxnSpPr/>
          <p:nvPr/>
        </p:nvCxnSpPr>
        <p:spPr>
          <a:xfrm>
            <a:off x="635282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AEEFA6-4457-324B-91E3-9A65893FECEE}"/>
              </a:ext>
            </a:extLst>
          </p:cNvPr>
          <p:cNvCxnSpPr/>
          <p:nvPr/>
        </p:nvCxnSpPr>
        <p:spPr>
          <a:xfrm>
            <a:off x="793645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D67270-F079-6747-92CB-C28380C8E5DF}"/>
              </a:ext>
            </a:extLst>
          </p:cNvPr>
          <p:cNvCxnSpPr/>
          <p:nvPr/>
        </p:nvCxnSpPr>
        <p:spPr>
          <a:xfrm>
            <a:off x="952009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1D560C-05A0-D847-A93F-7366495A2282}"/>
              </a:ext>
            </a:extLst>
          </p:cNvPr>
          <p:cNvSpPr txBox="1"/>
          <p:nvPr/>
        </p:nvSpPr>
        <p:spPr>
          <a:xfrm>
            <a:off x="1417786" y="63924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40BA6-41D5-9D49-9C8E-2E7611E662FA}"/>
              </a:ext>
            </a:extLst>
          </p:cNvPr>
          <p:cNvSpPr txBox="1"/>
          <p:nvPr/>
        </p:nvSpPr>
        <p:spPr>
          <a:xfrm>
            <a:off x="3008047" y="63924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8E48C-1109-594F-A169-959A2C0134FB}"/>
              </a:ext>
            </a:extLst>
          </p:cNvPr>
          <p:cNvSpPr txBox="1"/>
          <p:nvPr/>
        </p:nvSpPr>
        <p:spPr>
          <a:xfrm>
            <a:off x="4591681" y="63924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ACA2B-A55C-6E4A-B631-2F5ACAB6B441}"/>
              </a:ext>
            </a:extLst>
          </p:cNvPr>
          <p:cNvSpPr txBox="1"/>
          <p:nvPr/>
        </p:nvSpPr>
        <p:spPr>
          <a:xfrm>
            <a:off x="6181942" y="63924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23E6F6-D841-C243-85F0-7C1770E1406B}"/>
              </a:ext>
            </a:extLst>
          </p:cNvPr>
          <p:cNvSpPr txBox="1"/>
          <p:nvPr/>
        </p:nvSpPr>
        <p:spPr>
          <a:xfrm>
            <a:off x="7765577" y="63924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3C16CE-3697-D044-A3B1-C902D1375D16}"/>
              </a:ext>
            </a:extLst>
          </p:cNvPr>
          <p:cNvSpPr txBox="1"/>
          <p:nvPr/>
        </p:nvSpPr>
        <p:spPr>
          <a:xfrm>
            <a:off x="9349212" y="63924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C7244C-EE00-F54E-81B0-0A8ED8C49FC5}"/>
              </a:ext>
            </a:extLst>
          </p:cNvPr>
          <p:cNvCxnSpPr/>
          <p:nvPr/>
        </p:nvCxnSpPr>
        <p:spPr>
          <a:xfrm>
            <a:off x="0" y="6253223"/>
            <a:ext cx="1047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973939-193B-3243-BBE0-C580B7D9CCD5}"/>
              </a:ext>
            </a:extLst>
          </p:cNvPr>
          <p:cNvSpPr txBox="1"/>
          <p:nvPr/>
        </p:nvSpPr>
        <p:spPr>
          <a:xfrm>
            <a:off x="4877675" y="655840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A8BF02-3806-BF41-9FA2-7023A56C864B}"/>
              </a:ext>
            </a:extLst>
          </p:cNvPr>
          <p:cNvCxnSpPr>
            <a:cxnSpLocks/>
          </p:cNvCxnSpPr>
          <p:nvPr/>
        </p:nvCxnSpPr>
        <p:spPr>
          <a:xfrm>
            <a:off x="3008047" y="2708476"/>
            <a:ext cx="74618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4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8C9AB6-8EBE-A649-8469-6F9398D4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46" t="38850" r="73833" b="60663"/>
          <a:stretch/>
        </p:blipFill>
        <p:spPr>
          <a:xfrm>
            <a:off x="9609936" y="6704822"/>
            <a:ext cx="431315" cy="457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8DA6527-A118-9E46-99CF-C8FDC8909DB3}"/>
              </a:ext>
            </a:extLst>
          </p:cNvPr>
          <p:cNvSpPr txBox="1"/>
          <p:nvPr/>
        </p:nvSpPr>
        <p:spPr>
          <a:xfrm>
            <a:off x="10041251" y="658918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65AEF797-1A6A-3D4E-9E96-C699360F4B0D}"/>
              </a:ext>
            </a:extLst>
          </p:cNvPr>
          <p:cNvSpPr/>
          <p:nvPr/>
        </p:nvSpPr>
        <p:spPr>
          <a:xfrm>
            <a:off x="9474941" y="658918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15CE102-5CC0-2842-8800-12BED476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3" r="2063" b="4739"/>
          <a:stretch/>
        </p:blipFill>
        <p:spPr>
          <a:xfrm>
            <a:off x="0" y="462844"/>
            <a:ext cx="10469880" cy="5645839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30416E7-293F-B44F-BA59-2D4D452C7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88" r="10870"/>
          <a:stretch/>
        </p:blipFill>
        <p:spPr>
          <a:xfrm>
            <a:off x="-2875" y="-270933"/>
            <a:ext cx="690938" cy="7292622"/>
          </a:xfrm>
          <a:prstGeom prst="rect">
            <a:avLst/>
          </a:prstGeom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ABE8F6E1-463A-2342-993C-4082400E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85"/>
          <a:stretch/>
        </p:blipFill>
        <p:spPr>
          <a:xfrm>
            <a:off x="10469881" y="-270933"/>
            <a:ext cx="1252671" cy="7278624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E8A22887-F4B9-604F-9F8F-17AF402927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11" r="13977" b="37033"/>
          <a:stretch/>
        </p:blipFill>
        <p:spPr>
          <a:xfrm>
            <a:off x="812800" y="1794933"/>
            <a:ext cx="9657080" cy="2528711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2C887515-2B8F-004D-94E7-28E4AACA2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46" r="-3"/>
          <a:stretch/>
        </p:blipFill>
        <p:spPr>
          <a:xfrm>
            <a:off x="11243733" y="-270933"/>
            <a:ext cx="1283020" cy="7278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DAC4AD-BE71-DA45-98F8-C5759600AC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057"/>
          <a:stretch/>
        </p:blipFill>
        <p:spPr>
          <a:xfrm>
            <a:off x="812799" y="-270933"/>
            <a:ext cx="9657081" cy="727862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EBA4D0-879B-AA4C-BE46-5051F94C9792}"/>
              </a:ext>
            </a:extLst>
          </p:cNvPr>
          <p:cNvCxnSpPr>
            <a:cxnSpLocks/>
          </p:cNvCxnSpPr>
          <p:nvPr/>
        </p:nvCxnSpPr>
        <p:spPr>
          <a:xfrm flipH="1">
            <a:off x="469448" y="2808647"/>
            <a:ext cx="10000432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EBF84-BE0B-5B42-8925-81632FCA280A}"/>
              </a:ext>
            </a:extLst>
          </p:cNvPr>
          <p:cNvCxnSpPr/>
          <p:nvPr/>
        </p:nvCxnSpPr>
        <p:spPr>
          <a:xfrm>
            <a:off x="1588666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8A8A1C-039A-7D45-995F-F64730BECE39}"/>
              </a:ext>
            </a:extLst>
          </p:cNvPr>
          <p:cNvCxnSpPr/>
          <p:nvPr/>
        </p:nvCxnSpPr>
        <p:spPr>
          <a:xfrm>
            <a:off x="317892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4A75A3-44C2-0840-A4C0-4D7C2E2C604F}"/>
              </a:ext>
            </a:extLst>
          </p:cNvPr>
          <p:cNvCxnSpPr/>
          <p:nvPr/>
        </p:nvCxnSpPr>
        <p:spPr>
          <a:xfrm>
            <a:off x="4762561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8E9A98-E5C8-2546-BFA4-4A904145E760}"/>
              </a:ext>
            </a:extLst>
          </p:cNvPr>
          <p:cNvCxnSpPr/>
          <p:nvPr/>
        </p:nvCxnSpPr>
        <p:spPr>
          <a:xfrm>
            <a:off x="635282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AEEFA6-4457-324B-91E3-9A65893FECEE}"/>
              </a:ext>
            </a:extLst>
          </p:cNvPr>
          <p:cNvCxnSpPr/>
          <p:nvPr/>
        </p:nvCxnSpPr>
        <p:spPr>
          <a:xfrm>
            <a:off x="793645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D67270-F079-6747-92CB-C28380C8E5DF}"/>
              </a:ext>
            </a:extLst>
          </p:cNvPr>
          <p:cNvCxnSpPr/>
          <p:nvPr/>
        </p:nvCxnSpPr>
        <p:spPr>
          <a:xfrm>
            <a:off x="952009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1D560C-05A0-D847-A93F-7366495A2282}"/>
              </a:ext>
            </a:extLst>
          </p:cNvPr>
          <p:cNvSpPr txBox="1"/>
          <p:nvPr/>
        </p:nvSpPr>
        <p:spPr>
          <a:xfrm>
            <a:off x="1417786" y="63924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40BA6-41D5-9D49-9C8E-2E7611E662FA}"/>
              </a:ext>
            </a:extLst>
          </p:cNvPr>
          <p:cNvSpPr txBox="1"/>
          <p:nvPr/>
        </p:nvSpPr>
        <p:spPr>
          <a:xfrm>
            <a:off x="3008047" y="63924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8E48C-1109-594F-A169-959A2C0134FB}"/>
              </a:ext>
            </a:extLst>
          </p:cNvPr>
          <p:cNvSpPr txBox="1"/>
          <p:nvPr/>
        </p:nvSpPr>
        <p:spPr>
          <a:xfrm>
            <a:off x="4591681" y="63924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ACA2B-A55C-6E4A-B631-2F5ACAB6B441}"/>
              </a:ext>
            </a:extLst>
          </p:cNvPr>
          <p:cNvSpPr txBox="1"/>
          <p:nvPr/>
        </p:nvSpPr>
        <p:spPr>
          <a:xfrm>
            <a:off x="6181942" y="63924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23E6F6-D841-C243-85F0-7C1770E1406B}"/>
              </a:ext>
            </a:extLst>
          </p:cNvPr>
          <p:cNvSpPr txBox="1"/>
          <p:nvPr/>
        </p:nvSpPr>
        <p:spPr>
          <a:xfrm>
            <a:off x="7765577" y="63924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3C16CE-3697-D044-A3B1-C902D1375D16}"/>
              </a:ext>
            </a:extLst>
          </p:cNvPr>
          <p:cNvSpPr txBox="1"/>
          <p:nvPr/>
        </p:nvSpPr>
        <p:spPr>
          <a:xfrm>
            <a:off x="9349212" y="63924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C7244C-EE00-F54E-81B0-0A8ED8C49FC5}"/>
              </a:ext>
            </a:extLst>
          </p:cNvPr>
          <p:cNvCxnSpPr/>
          <p:nvPr/>
        </p:nvCxnSpPr>
        <p:spPr>
          <a:xfrm>
            <a:off x="0" y="6253223"/>
            <a:ext cx="1047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973939-193B-3243-BBE0-C580B7D9CCD5}"/>
              </a:ext>
            </a:extLst>
          </p:cNvPr>
          <p:cNvSpPr txBox="1"/>
          <p:nvPr/>
        </p:nvSpPr>
        <p:spPr>
          <a:xfrm>
            <a:off x="4877675" y="655840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A8BF02-3806-BF41-9FA2-7023A56C864B}"/>
              </a:ext>
            </a:extLst>
          </p:cNvPr>
          <p:cNvCxnSpPr>
            <a:cxnSpLocks/>
          </p:cNvCxnSpPr>
          <p:nvPr/>
        </p:nvCxnSpPr>
        <p:spPr>
          <a:xfrm>
            <a:off x="3008047" y="2708476"/>
            <a:ext cx="74618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4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8C9AB6-8EBE-A649-8469-6F9398D4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46" t="38850" r="73833" b="60663"/>
          <a:stretch/>
        </p:blipFill>
        <p:spPr>
          <a:xfrm>
            <a:off x="9609936" y="6704822"/>
            <a:ext cx="431315" cy="457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8DA6527-A118-9E46-99CF-C8FDC8909DB3}"/>
              </a:ext>
            </a:extLst>
          </p:cNvPr>
          <p:cNvSpPr txBox="1"/>
          <p:nvPr/>
        </p:nvSpPr>
        <p:spPr>
          <a:xfrm>
            <a:off x="10041251" y="658918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65AEF797-1A6A-3D4E-9E96-C699360F4B0D}"/>
              </a:ext>
            </a:extLst>
          </p:cNvPr>
          <p:cNvSpPr/>
          <p:nvPr/>
        </p:nvSpPr>
        <p:spPr>
          <a:xfrm>
            <a:off x="9474941" y="658918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67EC35-1E2C-C14D-A41F-ACF129E0614D}"/>
              </a:ext>
            </a:extLst>
          </p:cNvPr>
          <p:cNvSpPr txBox="1"/>
          <p:nvPr/>
        </p:nvSpPr>
        <p:spPr>
          <a:xfrm>
            <a:off x="4283869" y="42468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Flight Leg 2: 16:02:00 – 16:07:00 UTC</a:t>
            </a:r>
          </a:p>
        </p:txBody>
      </p:sp>
      <p:sp>
        <p:nvSpPr>
          <p:cNvPr id="41" name="Plus 40">
            <a:extLst>
              <a:ext uri="{FF2B5EF4-FFF2-40B4-BE49-F238E27FC236}">
                <a16:creationId xmlns:a16="http://schemas.microsoft.com/office/drawing/2014/main" id="{7CAA90A7-8B5A-7448-8E9F-DDD5C3BB5BB5}"/>
              </a:ext>
            </a:extLst>
          </p:cNvPr>
          <p:cNvSpPr/>
          <p:nvPr/>
        </p:nvSpPr>
        <p:spPr>
          <a:xfrm>
            <a:off x="4012733" y="2411514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67FC7DE7-9203-5A49-9443-98DE065CD9D3}"/>
              </a:ext>
            </a:extLst>
          </p:cNvPr>
          <p:cNvSpPr/>
          <p:nvPr/>
        </p:nvSpPr>
        <p:spPr>
          <a:xfrm>
            <a:off x="4293219" y="2443660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214CBBC3-F1BD-3343-A374-AD2D15351004}"/>
              </a:ext>
            </a:extLst>
          </p:cNvPr>
          <p:cNvSpPr/>
          <p:nvPr/>
        </p:nvSpPr>
        <p:spPr>
          <a:xfrm>
            <a:off x="4623386" y="2450605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4D600BC1-B850-2945-AF41-B7E506428CC3}"/>
              </a:ext>
            </a:extLst>
          </p:cNvPr>
          <p:cNvSpPr/>
          <p:nvPr/>
        </p:nvSpPr>
        <p:spPr>
          <a:xfrm>
            <a:off x="5074400" y="2471236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48">
            <a:extLst>
              <a:ext uri="{FF2B5EF4-FFF2-40B4-BE49-F238E27FC236}">
                <a16:creationId xmlns:a16="http://schemas.microsoft.com/office/drawing/2014/main" id="{C74177BD-94D1-F34F-80B4-80DF5E6A426C}"/>
              </a:ext>
            </a:extLst>
          </p:cNvPr>
          <p:cNvSpPr/>
          <p:nvPr/>
        </p:nvSpPr>
        <p:spPr>
          <a:xfrm>
            <a:off x="4848893" y="2436445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>
            <a:extLst>
              <a:ext uri="{FF2B5EF4-FFF2-40B4-BE49-F238E27FC236}">
                <a16:creationId xmlns:a16="http://schemas.microsoft.com/office/drawing/2014/main" id="{E717E4F6-6032-764B-BFBE-293F41EE891A}"/>
              </a:ext>
            </a:extLst>
          </p:cNvPr>
          <p:cNvSpPr/>
          <p:nvPr/>
        </p:nvSpPr>
        <p:spPr>
          <a:xfrm>
            <a:off x="5371595" y="2448229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9B33DB12-92FD-9A49-966C-897738D037ED}"/>
              </a:ext>
            </a:extLst>
          </p:cNvPr>
          <p:cNvSpPr/>
          <p:nvPr/>
        </p:nvSpPr>
        <p:spPr>
          <a:xfrm>
            <a:off x="5672284" y="2467493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lus 51">
            <a:extLst>
              <a:ext uri="{FF2B5EF4-FFF2-40B4-BE49-F238E27FC236}">
                <a16:creationId xmlns:a16="http://schemas.microsoft.com/office/drawing/2014/main" id="{D6AE718D-BB99-C346-A695-F22D85CB69FC}"/>
              </a:ext>
            </a:extLst>
          </p:cNvPr>
          <p:cNvSpPr/>
          <p:nvPr/>
        </p:nvSpPr>
        <p:spPr>
          <a:xfrm>
            <a:off x="5972953" y="2474573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>
            <a:extLst>
              <a:ext uri="{FF2B5EF4-FFF2-40B4-BE49-F238E27FC236}">
                <a16:creationId xmlns:a16="http://schemas.microsoft.com/office/drawing/2014/main" id="{CCB23DEC-82E9-5F4F-9AF0-31184186882C}"/>
              </a:ext>
            </a:extLst>
          </p:cNvPr>
          <p:cNvSpPr/>
          <p:nvPr/>
        </p:nvSpPr>
        <p:spPr>
          <a:xfrm>
            <a:off x="6245964" y="2464996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C0093FE3-28BE-2546-8367-1BC1F3907164}"/>
              </a:ext>
            </a:extLst>
          </p:cNvPr>
          <p:cNvSpPr/>
          <p:nvPr/>
        </p:nvSpPr>
        <p:spPr>
          <a:xfrm>
            <a:off x="3045078" y="3055500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52418B81-8A19-A641-973A-F7BEF2D50A8D}"/>
              </a:ext>
            </a:extLst>
          </p:cNvPr>
          <p:cNvSpPr/>
          <p:nvPr/>
        </p:nvSpPr>
        <p:spPr>
          <a:xfrm>
            <a:off x="2911422" y="3208090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E912FF66-B145-4749-9371-864384BCD950}"/>
              </a:ext>
            </a:extLst>
          </p:cNvPr>
          <p:cNvSpPr/>
          <p:nvPr/>
        </p:nvSpPr>
        <p:spPr>
          <a:xfrm>
            <a:off x="2978250" y="3403845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>
            <a:extLst>
              <a:ext uri="{FF2B5EF4-FFF2-40B4-BE49-F238E27FC236}">
                <a16:creationId xmlns:a16="http://schemas.microsoft.com/office/drawing/2014/main" id="{15CB7762-5B1B-FC49-BADF-5611A8C4885A}"/>
              </a:ext>
            </a:extLst>
          </p:cNvPr>
          <p:cNvSpPr/>
          <p:nvPr/>
        </p:nvSpPr>
        <p:spPr>
          <a:xfrm>
            <a:off x="3694194" y="2741686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57">
            <a:extLst>
              <a:ext uri="{FF2B5EF4-FFF2-40B4-BE49-F238E27FC236}">
                <a16:creationId xmlns:a16="http://schemas.microsoft.com/office/drawing/2014/main" id="{4C58099C-91CF-CA46-AF5A-8577D333C527}"/>
              </a:ext>
            </a:extLst>
          </p:cNvPr>
          <p:cNvSpPr/>
          <p:nvPr/>
        </p:nvSpPr>
        <p:spPr>
          <a:xfrm>
            <a:off x="3730332" y="3069522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58">
            <a:extLst>
              <a:ext uri="{FF2B5EF4-FFF2-40B4-BE49-F238E27FC236}">
                <a16:creationId xmlns:a16="http://schemas.microsoft.com/office/drawing/2014/main" id="{3BD65B58-E49D-9A43-91DC-09C26BD64405}"/>
              </a:ext>
            </a:extLst>
          </p:cNvPr>
          <p:cNvSpPr/>
          <p:nvPr/>
        </p:nvSpPr>
        <p:spPr>
          <a:xfrm>
            <a:off x="4073506" y="2739525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inus 59">
            <a:extLst>
              <a:ext uri="{FF2B5EF4-FFF2-40B4-BE49-F238E27FC236}">
                <a16:creationId xmlns:a16="http://schemas.microsoft.com/office/drawing/2014/main" id="{FC41BCEF-E6D8-F44A-B1D8-5F8885FCEEB1}"/>
              </a:ext>
            </a:extLst>
          </p:cNvPr>
          <p:cNvSpPr/>
          <p:nvPr/>
        </p:nvSpPr>
        <p:spPr>
          <a:xfrm>
            <a:off x="4000214" y="3046968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inus 60">
            <a:extLst>
              <a:ext uri="{FF2B5EF4-FFF2-40B4-BE49-F238E27FC236}">
                <a16:creationId xmlns:a16="http://schemas.microsoft.com/office/drawing/2014/main" id="{C94BEB1E-6966-9448-A83F-7B5B35B1D75C}"/>
              </a:ext>
            </a:extLst>
          </p:cNvPr>
          <p:cNvSpPr/>
          <p:nvPr/>
        </p:nvSpPr>
        <p:spPr>
          <a:xfrm>
            <a:off x="4313526" y="2856764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61">
            <a:extLst>
              <a:ext uri="{FF2B5EF4-FFF2-40B4-BE49-F238E27FC236}">
                <a16:creationId xmlns:a16="http://schemas.microsoft.com/office/drawing/2014/main" id="{3B816A69-446A-6245-99AA-E9D6C2F5764B}"/>
              </a:ext>
            </a:extLst>
          </p:cNvPr>
          <p:cNvSpPr/>
          <p:nvPr/>
        </p:nvSpPr>
        <p:spPr>
          <a:xfrm>
            <a:off x="4073506" y="3297463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62">
            <a:extLst>
              <a:ext uri="{FF2B5EF4-FFF2-40B4-BE49-F238E27FC236}">
                <a16:creationId xmlns:a16="http://schemas.microsoft.com/office/drawing/2014/main" id="{A96A5A3F-DC37-9047-B854-1294C52343CD}"/>
              </a:ext>
            </a:extLst>
          </p:cNvPr>
          <p:cNvSpPr/>
          <p:nvPr/>
        </p:nvSpPr>
        <p:spPr>
          <a:xfrm>
            <a:off x="4133442" y="3482655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63">
            <a:extLst>
              <a:ext uri="{FF2B5EF4-FFF2-40B4-BE49-F238E27FC236}">
                <a16:creationId xmlns:a16="http://schemas.microsoft.com/office/drawing/2014/main" id="{28F36A0E-B327-2747-B549-E41ABCF2EF4D}"/>
              </a:ext>
            </a:extLst>
          </p:cNvPr>
          <p:cNvSpPr/>
          <p:nvPr/>
        </p:nvSpPr>
        <p:spPr>
          <a:xfrm>
            <a:off x="4585737" y="2860359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64">
            <a:extLst>
              <a:ext uri="{FF2B5EF4-FFF2-40B4-BE49-F238E27FC236}">
                <a16:creationId xmlns:a16="http://schemas.microsoft.com/office/drawing/2014/main" id="{15FC5C04-167D-A14F-9A60-CC4AECFBC71E}"/>
              </a:ext>
            </a:extLst>
          </p:cNvPr>
          <p:cNvSpPr/>
          <p:nvPr/>
        </p:nvSpPr>
        <p:spPr>
          <a:xfrm>
            <a:off x="5010612" y="2859692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65">
            <a:extLst>
              <a:ext uri="{FF2B5EF4-FFF2-40B4-BE49-F238E27FC236}">
                <a16:creationId xmlns:a16="http://schemas.microsoft.com/office/drawing/2014/main" id="{493AB313-0F55-A648-8044-012930955A6A}"/>
              </a:ext>
            </a:extLst>
          </p:cNvPr>
          <p:cNvSpPr/>
          <p:nvPr/>
        </p:nvSpPr>
        <p:spPr>
          <a:xfrm>
            <a:off x="5010984" y="3243924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66">
            <a:extLst>
              <a:ext uri="{FF2B5EF4-FFF2-40B4-BE49-F238E27FC236}">
                <a16:creationId xmlns:a16="http://schemas.microsoft.com/office/drawing/2014/main" id="{11BE34F0-4423-C248-9702-0F8C69738C89}"/>
              </a:ext>
            </a:extLst>
          </p:cNvPr>
          <p:cNvSpPr/>
          <p:nvPr/>
        </p:nvSpPr>
        <p:spPr>
          <a:xfrm>
            <a:off x="5469664" y="2867654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67">
            <a:extLst>
              <a:ext uri="{FF2B5EF4-FFF2-40B4-BE49-F238E27FC236}">
                <a16:creationId xmlns:a16="http://schemas.microsoft.com/office/drawing/2014/main" id="{0C4D66BC-8A8A-2347-91EB-CA29DB2D3174}"/>
              </a:ext>
            </a:extLst>
          </p:cNvPr>
          <p:cNvSpPr/>
          <p:nvPr/>
        </p:nvSpPr>
        <p:spPr>
          <a:xfrm>
            <a:off x="4386225" y="3196378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inus 68">
            <a:extLst>
              <a:ext uri="{FF2B5EF4-FFF2-40B4-BE49-F238E27FC236}">
                <a16:creationId xmlns:a16="http://schemas.microsoft.com/office/drawing/2014/main" id="{3E06BF84-1FCB-AC42-9906-FA7BFDFBB701}"/>
              </a:ext>
            </a:extLst>
          </p:cNvPr>
          <p:cNvSpPr/>
          <p:nvPr/>
        </p:nvSpPr>
        <p:spPr>
          <a:xfrm>
            <a:off x="2920342" y="2763358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>
            <a:extLst>
              <a:ext uri="{FF2B5EF4-FFF2-40B4-BE49-F238E27FC236}">
                <a16:creationId xmlns:a16="http://schemas.microsoft.com/office/drawing/2014/main" id="{D8829101-1116-0842-BFDA-B96394B5F91A}"/>
              </a:ext>
            </a:extLst>
          </p:cNvPr>
          <p:cNvSpPr/>
          <p:nvPr/>
        </p:nvSpPr>
        <p:spPr>
          <a:xfrm>
            <a:off x="3043640" y="2409346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lus 70">
            <a:extLst>
              <a:ext uri="{FF2B5EF4-FFF2-40B4-BE49-F238E27FC236}">
                <a16:creationId xmlns:a16="http://schemas.microsoft.com/office/drawing/2014/main" id="{277C5976-A3CA-B441-A6AE-AB5573F0AE3A}"/>
              </a:ext>
            </a:extLst>
          </p:cNvPr>
          <p:cNvSpPr/>
          <p:nvPr/>
        </p:nvSpPr>
        <p:spPr>
          <a:xfrm>
            <a:off x="3275404" y="2593208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0789AB88-D3A0-AD41-92FE-94E8DEE4FA89}"/>
              </a:ext>
            </a:extLst>
          </p:cNvPr>
          <p:cNvSpPr/>
          <p:nvPr/>
        </p:nvSpPr>
        <p:spPr>
          <a:xfrm>
            <a:off x="3475203" y="2634557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>
            <a:extLst>
              <a:ext uri="{FF2B5EF4-FFF2-40B4-BE49-F238E27FC236}">
                <a16:creationId xmlns:a16="http://schemas.microsoft.com/office/drawing/2014/main" id="{D0BD3A6D-FA76-D34F-A05C-12ACD5483608}"/>
              </a:ext>
            </a:extLst>
          </p:cNvPr>
          <p:cNvSpPr/>
          <p:nvPr/>
        </p:nvSpPr>
        <p:spPr>
          <a:xfrm>
            <a:off x="3682833" y="2469944"/>
            <a:ext cx="209320" cy="2099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inus 73">
            <a:extLst>
              <a:ext uri="{FF2B5EF4-FFF2-40B4-BE49-F238E27FC236}">
                <a16:creationId xmlns:a16="http://schemas.microsoft.com/office/drawing/2014/main" id="{E7C0EB17-8A36-0940-B888-9E550359A731}"/>
              </a:ext>
            </a:extLst>
          </p:cNvPr>
          <p:cNvSpPr/>
          <p:nvPr/>
        </p:nvSpPr>
        <p:spPr>
          <a:xfrm>
            <a:off x="5894539" y="2763907"/>
            <a:ext cx="264437" cy="3196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15CE102-5CC0-2842-8800-12BED476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63" r="2063" b="4739"/>
          <a:stretch/>
        </p:blipFill>
        <p:spPr>
          <a:xfrm>
            <a:off x="0" y="462844"/>
            <a:ext cx="10469880" cy="56458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DAC4AD-BE71-DA45-98F8-C5759600A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57"/>
          <a:stretch/>
        </p:blipFill>
        <p:spPr>
          <a:xfrm>
            <a:off x="812799" y="-270933"/>
            <a:ext cx="9657081" cy="7278624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30416E7-293F-B44F-BA59-2D4D452C71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88" r="10870"/>
          <a:stretch/>
        </p:blipFill>
        <p:spPr>
          <a:xfrm>
            <a:off x="-2875" y="-270933"/>
            <a:ext cx="690938" cy="7292622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2C887515-2B8F-004D-94E7-28E4AACA2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6" r="-3"/>
          <a:stretch/>
        </p:blipFill>
        <p:spPr>
          <a:xfrm>
            <a:off x="11243733" y="-270933"/>
            <a:ext cx="1283020" cy="727862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EBA4D0-879B-AA4C-BE46-5051F94C9792}"/>
              </a:ext>
            </a:extLst>
          </p:cNvPr>
          <p:cNvCxnSpPr>
            <a:cxnSpLocks/>
          </p:cNvCxnSpPr>
          <p:nvPr/>
        </p:nvCxnSpPr>
        <p:spPr>
          <a:xfrm flipH="1">
            <a:off x="469448" y="2808647"/>
            <a:ext cx="10000432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EBF84-BE0B-5B42-8925-81632FCA280A}"/>
              </a:ext>
            </a:extLst>
          </p:cNvPr>
          <p:cNvCxnSpPr/>
          <p:nvPr/>
        </p:nvCxnSpPr>
        <p:spPr>
          <a:xfrm>
            <a:off x="1588666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8A8A1C-039A-7D45-995F-F64730BECE39}"/>
              </a:ext>
            </a:extLst>
          </p:cNvPr>
          <p:cNvCxnSpPr/>
          <p:nvPr/>
        </p:nvCxnSpPr>
        <p:spPr>
          <a:xfrm>
            <a:off x="317892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4A75A3-44C2-0840-A4C0-4D7C2E2C604F}"/>
              </a:ext>
            </a:extLst>
          </p:cNvPr>
          <p:cNvCxnSpPr/>
          <p:nvPr/>
        </p:nvCxnSpPr>
        <p:spPr>
          <a:xfrm>
            <a:off x="4762561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8E9A98-E5C8-2546-BFA4-4A904145E760}"/>
              </a:ext>
            </a:extLst>
          </p:cNvPr>
          <p:cNvCxnSpPr/>
          <p:nvPr/>
        </p:nvCxnSpPr>
        <p:spPr>
          <a:xfrm>
            <a:off x="635282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AEEFA6-4457-324B-91E3-9A65893FECEE}"/>
              </a:ext>
            </a:extLst>
          </p:cNvPr>
          <p:cNvCxnSpPr/>
          <p:nvPr/>
        </p:nvCxnSpPr>
        <p:spPr>
          <a:xfrm>
            <a:off x="7936457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D67270-F079-6747-92CB-C28380C8E5DF}"/>
              </a:ext>
            </a:extLst>
          </p:cNvPr>
          <p:cNvCxnSpPr/>
          <p:nvPr/>
        </p:nvCxnSpPr>
        <p:spPr>
          <a:xfrm>
            <a:off x="9520092" y="6108683"/>
            <a:ext cx="0" cy="28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1D560C-05A0-D847-A93F-7366495A2282}"/>
              </a:ext>
            </a:extLst>
          </p:cNvPr>
          <p:cNvSpPr txBox="1"/>
          <p:nvPr/>
        </p:nvSpPr>
        <p:spPr>
          <a:xfrm>
            <a:off x="1417786" y="63924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40BA6-41D5-9D49-9C8E-2E7611E662FA}"/>
              </a:ext>
            </a:extLst>
          </p:cNvPr>
          <p:cNvSpPr txBox="1"/>
          <p:nvPr/>
        </p:nvSpPr>
        <p:spPr>
          <a:xfrm>
            <a:off x="3008047" y="63924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8E48C-1109-594F-A169-959A2C0134FB}"/>
              </a:ext>
            </a:extLst>
          </p:cNvPr>
          <p:cNvSpPr txBox="1"/>
          <p:nvPr/>
        </p:nvSpPr>
        <p:spPr>
          <a:xfrm>
            <a:off x="4591681" y="63924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ACA2B-A55C-6E4A-B631-2F5ACAB6B441}"/>
              </a:ext>
            </a:extLst>
          </p:cNvPr>
          <p:cNvSpPr txBox="1"/>
          <p:nvPr/>
        </p:nvSpPr>
        <p:spPr>
          <a:xfrm>
            <a:off x="6181942" y="63924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23E6F6-D841-C243-85F0-7C1770E1406B}"/>
              </a:ext>
            </a:extLst>
          </p:cNvPr>
          <p:cNvSpPr txBox="1"/>
          <p:nvPr/>
        </p:nvSpPr>
        <p:spPr>
          <a:xfrm>
            <a:off x="7765577" y="63924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3C16CE-3697-D044-A3B1-C902D1375D16}"/>
              </a:ext>
            </a:extLst>
          </p:cNvPr>
          <p:cNvSpPr txBox="1"/>
          <p:nvPr/>
        </p:nvSpPr>
        <p:spPr>
          <a:xfrm>
            <a:off x="9349212" y="63924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C7244C-EE00-F54E-81B0-0A8ED8C49FC5}"/>
              </a:ext>
            </a:extLst>
          </p:cNvPr>
          <p:cNvCxnSpPr/>
          <p:nvPr/>
        </p:nvCxnSpPr>
        <p:spPr>
          <a:xfrm>
            <a:off x="0" y="6253223"/>
            <a:ext cx="1047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973939-193B-3243-BBE0-C580B7D9CCD5}"/>
              </a:ext>
            </a:extLst>
          </p:cNvPr>
          <p:cNvSpPr txBox="1"/>
          <p:nvPr/>
        </p:nvSpPr>
        <p:spPr>
          <a:xfrm>
            <a:off x="4877675" y="6558403"/>
            <a:ext cx="118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 (km)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CA8BF02-3806-BF41-9FA2-7023A56C864B}"/>
              </a:ext>
            </a:extLst>
          </p:cNvPr>
          <p:cNvCxnSpPr>
            <a:cxnSpLocks/>
          </p:cNvCxnSpPr>
          <p:nvPr/>
        </p:nvCxnSpPr>
        <p:spPr>
          <a:xfrm>
            <a:off x="3008047" y="2708476"/>
            <a:ext cx="74618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4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8C9AB6-8EBE-A649-8469-6F9398D467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6" t="38850" r="73833" b="60663"/>
          <a:stretch/>
        </p:blipFill>
        <p:spPr>
          <a:xfrm>
            <a:off x="9609936" y="6704822"/>
            <a:ext cx="431315" cy="457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8DA6527-A118-9E46-99CF-C8FDC8909DB3}"/>
              </a:ext>
            </a:extLst>
          </p:cNvPr>
          <p:cNvSpPr txBox="1"/>
          <p:nvPr/>
        </p:nvSpPr>
        <p:spPr>
          <a:xfrm>
            <a:off x="10041251" y="6589181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Aircraft Flight Track &amp; Direction</a:t>
            </a: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65AEF797-1A6A-3D4E-9E96-C699360F4B0D}"/>
              </a:ext>
            </a:extLst>
          </p:cNvPr>
          <p:cNvSpPr/>
          <p:nvPr/>
        </p:nvSpPr>
        <p:spPr>
          <a:xfrm>
            <a:off x="9474941" y="6589181"/>
            <a:ext cx="2698625" cy="276999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 descr="A picture containing dark, lit, stop, night&#10;&#10;Description automatically generated">
            <a:extLst>
              <a:ext uri="{FF2B5EF4-FFF2-40B4-BE49-F238E27FC236}">
                <a16:creationId xmlns:a16="http://schemas.microsoft.com/office/drawing/2014/main" id="{ECC4CB31-5A10-CF4A-9DBC-FD75CFA769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982"/>
          <a:stretch/>
        </p:blipFill>
        <p:spPr>
          <a:xfrm>
            <a:off x="10476899" y="-270933"/>
            <a:ext cx="1107084" cy="7278624"/>
          </a:xfrm>
          <a:prstGeom prst="rect">
            <a:avLst/>
          </a:prstGeom>
        </p:spPr>
      </p:pic>
      <p:pic>
        <p:nvPicPr>
          <p:cNvPr id="46" name="Picture 45" descr="A picture containing dark, lit, stop, night&#10;&#10;Description automatically generated">
            <a:extLst>
              <a:ext uri="{FF2B5EF4-FFF2-40B4-BE49-F238E27FC236}">
                <a16:creationId xmlns:a16="http://schemas.microsoft.com/office/drawing/2014/main" id="{D40A1B9C-CD8E-134D-9558-2907929758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49" r="14015"/>
          <a:stretch/>
        </p:blipFill>
        <p:spPr>
          <a:xfrm>
            <a:off x="2798287" y="-270933"/>
            <a:ext cx="7678612" cy="727862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DFB576-9062-364C-BA26-7E9A8E54C368}"/>
              </a:ext>
            </a:extLst>
          </p:cNvPr>
          <p:cNvCxnSpPr>
            <a:cxnSpLocks/>
            <a:stCxn id="46" idx="3"/>
          </p:cNvCxnSpPr>
          <p:nvPr/>
        </p:nvCxnSpPr>
        <p:spPr>
          <a:xfrm flipH="1">
            <a:off x="469448" y="3368379"/>
            <a:ext cx="10007451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20161</TotalTime>
  <Words>362</Words>
  <Application>Microsoft Macintosh PowerPoint</Application>
  <PresentationFormat>Widescreen</PresentationFormat>
  <Paragraphs>150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CapeEx19 Flight 20190803_1424 Flight Legs 1-4</vt:lpstr>
      <vt:lpstr>Flight Leg 1 15:50:00 – 16:01:00 UTC </vt:lpstr>
      <vt:lpstr>PowerPoint Presentation</vt:lpstr>
      <vt:lpstr>PowerPoint Presentation</vt:lpstr>
      <vt:lpstr>PowerPoint Presentation</vt:lpstr>
      <vt:lpstr>Flight Leg 2 16:02:00 – 16:07:00 UTC </vt:lpstr>
      <vt:lpstr>PowerPoint Presentation</vt:lpstr>
      <vt:lpstr>PowerPoint Presentation</vt:lpstr>
      <vt:lpstr>PowerPoint Presentation</vt:lpstr>
      <vt:lpstr>Flight Leg 3 16:09:00 – 16:17:00 </vt:lpstr>
      <vt:lpstr>PowerPoint Presentation</vt:lpstr>
      <vt:lpstr>PowerPoint Presentation</vt:lpstr>
      <vt:lpstr>PowerPoint Presentation</vt:lpstr>
      <vt:lpstr>Flight Leg 4 16:21:30 – 16:27:00 UTC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CapeEx19 Flight 20190803_1424 Flight Legs 1-4</dc:title>
  <dc:creator>Nairy, Christian</dc:creator>
  <cp:lastModifiedBy>Nairy, Christian</cp:lastModifiedBy>
  <cp:revision>25</cp:revision>
  <cp:lastPrinted>2020-10-22T18:35:08Z</cp:lastPrinted>
  <dcterms:created xsi:type="dcterms:W3CDTF">2020-10-22T18:23:14Z</dcterms:created>
  <dcterms:modified xsi:type="dcterms:W3CDTF">2020-11-05T18:24:34Z</dcterms:modified>
</cp:coreProperties>
</file>